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32" r:id="rId1"/>
  </p:sldMasterIdLst>
  <p:notesMasterIdLst>
    <p:notesMasterId r:id="rId72"/>
  </p:notesMasterIdLst>
  <p:sldIdLst>
    <p:sldId id="256" r:id="rId2"/>
    <p:sldId id="257" r:id="rId3"/>
    <p:sldId id="259" r:id="rId4"/>
    <p:sldId id="260" r:id="rId5"/>
    <p:sldId id="261" r:id="rId6"/>
    <p:sldId id="262" r:id="rId7"/>
    <p:sldId id="291" r:id="rId8"/>
    <p:sldId id="293" r:id="rId9"/>
    <p:sldId id="294" r:id="rId10"/>
    <p:sldId id="272" r:id="rId11"/>
    <p:sldId id="299" r:id="rId12"/>
    <p:sldId id="324" r:id="rId13"/>
    <p:sldId id="313" r:id="rId14"/>
    <p:sldId id="329" r:id="rId15"/>
    <p:sldId id="300" r:id="rId16"/>
    <p:sldId id="301" r:id="rId17"/>
    <p:sldId id="321" r:id="rId18"/>
    <p:sldId id="328" r:id="rId19"/>
    <p:sldId id="330" r:id="rId20"/>
    <p:sldId id="314" r:id="rId21"/>
    <p:sldId id="315" r:id="rId22"/>
    <p:sldId id="316" r:id="rId23"/>
    <p:sldId id="271" r:id="rId24"/>
    <p:sldId id="304" r:id="rId25"/>
    <p:sldId id="331" r:id="rId26"/>
    <p:sldId id="305" r:id="rId27"/>
    <p:sldId id="317" r:id="rId28"/>
    <p:sldId id="332" r:id="rId29"/>
    <p:sldId id="333" r:id="rId30"/>
    <p:sldId id="334" r:id="rId31"/>
    <p:sldId id="308" r:id="rId32"/>
    <p:sldId id="335" r:id="rId33"/>
    <p:sldId id="309" r:id="rId34"/>
    <p:sldId id="323" r:id="rId35"/>
    <p:sldId id="336" r:id="rId36"/>
    <p:sldId id="337" r:id="rId37"/>
    <p:sldId id="318" r:id="rId38"/>
    <p:sldId id="338" r:id="rId39"/>
    <p:sldId id="341" r:id="rId40"/>
    <p:sldId id="340" r:id="rId41"/>
    <p:sldId id="273" r:id="rId42"/>
    <p:sldId id="311" r:id="rId43"/>
    <p:sldId id="320" r:id="rId44"/>
    <p:sldId id="274" r:id="rId45"/>
    <p:sldId id="312" r:id="rId46"/>
    <p:sldId id="322" r:id="rId47"/>
    <p:sldId id="258" r:id="rId48"/>
    <p:sldId id="325" r:id="rId49"/>
    <p:sldId id="363" r:id="rId50"/>
    <p:sldId id="362" r:id="rId51"/>
    <p:sldId id="361" r:id="rId52"/>
    <p:sldId id="360" r:id="rId53"/>
    <p:sldId id="343" r:id="rId54"/>
    <p:sldId id="342" r:id="rId55"/>
    <p:sldId id="326" r:id="rId56"/>
    <p:sldId id="344"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BC1F"/>
    <a:srgbClr val="74B44A"/>
    <a:srgbClr val="45C1A3"/>
    <a:srgbClr val="F3764A"/>
    <a:srgbClr val="F2C02B"/>
    <a:srgbClr val="31B96D"/>
    <a:srgbClr val="0EA697"/>
    <a:srgbClr val="788BC5"/>
    <a:srgbClr val="A1D279"/>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6241" autoAdjust="0"/>
  </p:normalViewPr>
  <p:slideViewPr>
    <p:cSldViewPr snapToGrid="0">
      <p:cViewPr varScale="1">
        <p:scale>
          <a:sx n="75" d="100"/>
          <a:sy n="75" d="100"/>
        </p:scale>
        <p:origin x="173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oleObject" Target="file:///D:\Bogor%20Agriculture%20University\Semester%203\Kolokium\Model%20GR4J\dengan%20R\Data%20Data\DAS%20PROGO%20Baru.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38235979814839E-2"/>
          <c:y val="8.3333333333333329E-2"/>
          <c:w val="0.88549624348532363"/>
          <c:h val="0.68514107977603411"/>
        </c:manualLayout>
      </c:layout>
      <c:lineChart>
        <c:grouping val="standard"/>
        <c:varyColors val="0"/>
        <c:ser>
          <c:idx val="0"/>
          <c:order val="0"/>
          <c:tx>
            <c:strRef>
              <c:f>'Sheet1 (2)'!$B$1</c:f>
              <c:strCache>
                <c:ptCount val="1"/>
                <c:pt idx="0">
                  <c:v>DAS Progo</c:v>
                </c:pt>
              </c:strCache>
            </c:strRef>
          </c:tx>
          <c:spPr>
            <a:ln w="3175" cap="rnd">
              <a:solidFill>
                <a:schemeClr val="accent1"/>
              </a:solidFill>
              <a:round/>
            </a:ln>
            <a:effectLst/>
          </c:spPr>
          <c:marker>
            <c:symbol val="none"/>
          </c:marker>
          <c:cat>
            <c:strRef>
              <c:f>'Sheet1 (2)'!$A$2:$A$366</c:f>
              <c:strCache>
                <c:ptCount val="365"/>
                <c:pt idx="0">
                  <c:v>01-01-06</c:v>
                </c:pt>
                <c:pt idx="1">
                  <c:v>01-02-06</c:v>
                </c:pt>
                <c:pt idx="2">
                  <c:v>01-03-06</c:v>
                </c:pt>
                <c:pt idx="3">
                  <c:v>01-04-06</c:v>
                </c:pt>
                <c:pt idx="4">
                  <c:v>01-05-06</c:v>
                </c:pt>
                <c:pt idx="5">
                  <c:v>01-06-06</c:v>
                </c:pt>
                <c:pt idx="6">
                  <c:v>01-07-06</c:v>
                </c:pt>
                <c:pt idx="7">
                  <c:v>01-08-06</c:v>
                </c:pt>
                <c:pt idx="8">
                  <c:v>01-09-06</c:v>
                </c:pt>
                <c:pt idx="9">
                  <c:v>01-10-06</c:v>
                </c:pt>
                <c:pt idx="10">
                  <c:v>01-11-06</c:v>
                </c:pt>
                <c:pt idx="11">
                  <c:v>01-12-06</c:v>
                </c:pt>
                <c:pt idx="12">
                  <c:v>01-13-06</c:v>
                </c:pt>
                <c:pt idx="13">
                  <c:v>01-14-06</c:v>
                </c:pt>
                <c:pt idx="14">
                  <c:v>01-15-06</c:v>
                </c:pt>
                <c:pt idx="15">
                  <c:v>01-16-06</c:v>
                </c:pt>
                <c:pt idx="16">
                  <c:v>01-17-06</c:v>
                </c:pt>
                <c:pt idx="17">
                  <c:v>01-18-06</c:v>
                </c:pt>
                <c:pt idx="18">
                  <c:v>01-19-06</c:v>
                </c:pt>
                <c:pt idx="19">
                  <c:v>01-20-06</c:v>
                </c:pt>
                <c:pt idx="20">
                  <c:v>01-21-06</c:v>
                </c:pt>
                <c:pt idx="21">
                  <c:v>01-22-06</c:v>
                </c:pt>
                <c:pt idx="22">
                  <c:v>01-23-06</c:v>
                </c:pt>
                <c:pt idx="23">
                  <c:v>01-24-06</c:v>
                </c:pt>
                <c:pt idx="24">
                  <c:v>01-25-06</c:v>
                </c:pt>
                <c:pt idx="25">
                  <c:v>01-26-06</c:v>
                </c:pt>
                <c:pt idx="26">
                  <c:v>01-27-06</c:v>
                </c:pt>
                <c:pt idx="27">
                  <c:v>01-28-06</c:v>
                </c:pt>
                <c:pt idx="28">
                  <c:v>01-29-06</c:v>
                </c:pt>
                <c:pt idx="29">
                  <c:v>01-30-06</c:v>
                </c:pt>
                <c:pt idx="30">
                  <c:v>01-31-06</c:v>
                </c:pt>
                <c:pt idx="31">
                  <c:v>02-01-06</c:v>
                </c:pt>
                <c:pt idx="32">
                  <c:v>02-02-06</c:v>
                </c:pt>
                <c:pt idx="33">
                  <c:v>02-03-06</c:v>
                </c:pt>
                <c:pt idx="34">
                  <c:v>02-04-06</c:v>
                </c:pt>
                <c:pt idx="35">
                  <c:v>02-05-06</c:v>
                </c:pt>
                <c:pt idx="36">
                  <c:v>02-06-06</c:v>
                </c:pt>
                <c:pt idx="37">
                  <c:v>02-07-06</c:v>
                </c:pt>
                <c:pt idx="38">
                  <c:v>02-08-06</c:v>
                </c:pt>
                <c:pt idx="39">
                  <c:v>02-09-06</c:v>
                </c:pt>
                <c:pt idx="40">
                  <c:v>02-10-06</c:v>
                </c:pt>
                <c:pt idx="41">
                  <c:v>02-11-06</c:v>
                </c:pt>
                <c:pt idx="42">
                  <c:v>02-12-06</c:v>
                </c:pt>
                <c:pt idx="43">
                  <c:v>02-13-06</c:v>
                </c:pt>
                <c:pt idx="44">
                  <c:v>02-14-06</c:v>
                </c:pt>
                <c:pt idx="45">
                  <c:v>02-15-06</c:v>
                </c:pt>
                <c:pt idx="46">
                  <c:v>02-16-06</c:v>
                </c:pt>
                <c:pt idx="47">
                  <c:v>02-17-06</c:v>
                </c:pt>
                <c:pt idx="48">
                  <c:v>02-18-06</c:v>
                </c:pt>
                <c:pt idx="49">
                  <c:v>02-19-06</c:v>
                </c:pt>
                <c:pt idx="50">
                  <c:v>02-20-06</c:v>
                </c:pt>
                <c:pt idx="51">
                  <c:v>02-21-06</c:v>
                </c:pt>
                <c:pt idx="52">
                  <c:v>02-22-06</c:v>
                </c:pt>
                <c:pt idx="53">
                  <c:v>02-23-06</c:v>
                </c:pt>
                <c:pt idx="54">
                  <c:v>02-24-06</c:v>
                </c:pt>
                <c:pt idx="55">
                  <c:v>02-25-06</c:v>
                </c:pt>
                <c:pt idx="56">
                  <c:v>02-26-06</c:v>
                </c:pt>
                <c:pt idx="57">
                  <c:v>02-27-06</c:v>
                </c:pt>
                <c:pt idx="58">
                  <c:v>02-28-06</c:v>
                </c:pt>
                <c:pt idx="59">
                  <c:v>03-01-06</c:v>
                </c:pt>
                <c:pt idx="60">
                  <c:v>03-02-06</c:v>
                </c:pt>
                <c:pt idx="61">
                  <c:v>03-03-06</c:v>
                </c:pt>
                <c:pt idx="62">
                  <c:v>03-04-06</c:v>
                </c:pt>
                <c:pt idx="63">
                  <c:v>03-05-06</c:v>
                </c:pt>
                <c:pt idx="64">
                  <c:v>03-06-06</c:v>
                </c:pt>
                <c:pt idx="65">
                  <c:v>03-07-06</c:v>
                </c:pt>
                <c:pt idx="66">
                  <c:v>03-08-06</c:v>
                </c:pt>
                <c:pt idx="67">
                  <c:v>03-09-06</c:v>
                </c:pt>
                <c:pt idx="68">
                  <c:v>03-10-06</c:v>
                </c:pt>
                <c:pt idx="69">
                  <c:v>03-11-06</c:v>
                </c:pt>
                <c:pt idx="70">
                  <c:v>03-12-06</c:v>
                </c:pt>
                <c:pt idx="71">
                  <c:v>03-13-06</c:v>
                </c:pt>
                <c:pt idx="72">
                  <c:v>03-14-06</c:v>
                </c:pt>
                <c:pt idx="73">
                  <c:v>03-15-06</c:v>
                </c:pt>
                <c:pt idx="74">
                  <c:v>03-16-06</c:v>
                </c:pt>
                <c:pt idx="75">
                  <c:v>03-17-06</c:v>
                </c:pt>
                <c:pt idx="76">
                  <c:v>03-18-06</c:v>
                </c:pt>
                <c:pt idx="77">
                  <c:v>03-19-06</c:v>
                </c:pt>
                <c:pt idx="78">
                  <c:v>03-20-06</c:v>
                </c:pt>
                <c:pt idx="79">
                  <c:v>03-21-06</c:v>
                </c:pt>
                <c:pt idx="80">
                  <c:v>03-22-06</c:v>
                </c:pt>
                <c:pt idx="81">
                  <c:v>03-23-06</c:v>
                </c:pt>
                <c:pt idx="82">
                  <c:v>03-24-06</c:v>
                </c:pt>
                <c:pt idx="83">
                  <c:v>03-25-06</c:v>
                </c:pt>
                <c:pt idx="84">
                  <c:v>03-26-06</c:v>
                </c:pt>
                <c:pt idx="85">
                  <c:v>03-27-06</c:v>
                </c:pt>
                <c:pt idx="86">
                  <c:v>03-28-06</c:v>
                </c:pt>
                <c:pt idx="87">
                  <c:v>03-29-06</c:v>
                </c:pt>
                <c:pt idx="88">
                  <c:v>03-30-06</c:v>
                </c:pt>
                <c:pt idx="89">
                  <c:v>03-31-06</c:v>
                </c:pt>
                <c:pt idx="90">
                  <c:v>04-01-06</c:v>
                </c:pt>
                <c:pt idx="91">
                  <c:v>04-02-06</c:v>
                </c:pt>
                <c:pt idx="92">
                  <c:v>04-03-06</c:v>
                </c:pt>
                <c:pt idx="93">
                  <c:v>04-04-06</c:v>
                </c:pt>
                <c:pt idx="94">
                  <c:v>04-05-06</c:v>
                </c:pt>
                <c:pt idx="95">
                  <c:v>04-06-06</c:v>
                </c:pt>
                <c:pt idx="96">
                  <c:v>04-07-06</c:v>
                </c:pt>
                <c:pt idx="97">
                  <c:v>04-08-06</c:v>
                </c:pt>
                <c:pt idx="98">
                  <c:v>04-09-06</c:v>
                </c:pt>
                <c:pt idx="99">
                  <c:v>04-10-06</c:v>
                </c:pt>
                <c:pt idx="100">
                  <c:v>04-11-06</c:v>
                </c:pt>
                <c:pt idx="101">
                  <c:v>04-12-06</c:v>
                </c:pt>
                <c:pt idx="102">
                  <c:v>04-13-06</c:v>
                </c:pt>
                <c:pt idx="103">
                  <c:v>04-14-06</c:v>
                </c:pt>
                <c:pt idx="104">
                  <c:v>04-15-06</c:v>
                </c:pt>
                <c:pt idx="105">
                  <c:v>04-16-06</c:v>
                </c:pt>
                <c:pt idx="106">
                  <c:v>04-17-06</c:v>
                </c:pt>
                <c:pt idx="107">
                  <c:v>04-18-06</c:v>
                </c:pt>
                <c:pt idx="108">
                  <c:v>04-19-06</c:v>
                </c:pt>
                <c:pt idx="109">
                  <c:v>04-20-06</c:v>
                </c:pt>
                <c:pt idx="110">
                  <c:v>04-21-06</c:v>
                </c:pt>
                <c:pt idx="111">
                  <c:v>04-22-06</c:v>
                </c:pt>
                <c:pt idx="112">
                  <c:v>04-23-06</c:v>
                </c:pt>
                <c:pt idx="113">
                  <c:v>04-24-06</c:v>
                </c:pt>
                <c:pt idx="114">
                  <c:v>04-25-06</c:v>
                </c:pt>
                <c:pt idx="115">
                  <c:v>04-26-06</c:v>
                </c:pt>
                <c:pt idx="116">
                  <c:v>04-27-06</c:v>
                </c:pt>
                <c:pt idx="117">
                  <c:v>04-28-06</c:v>
                </c:pt>
                <c:pt idx="118">
                  <c:v>04-29-06</c:v>
                </c:pt>
                <c:pt idx="119">
                  <c:v>04-30-06</c:v>
                </c:pt>
                <c:pt idx="120">
                  <c:v>05-01-06</c:v>
                </c:pt>
                <c:pt idx="121">
                  <c:v>05-02-06</c:v>
                </c:pt>
                <c:pt idx="122">
                  <c:v>05-03-06</c:v>
                </c:pt>
                <c:pt idx="123">
                  <c:v>05-04-06</c:v>
                </c:pt>
                <c:pt idx="124">
                  <c:v>05-05-06</c:v>
                </c:pt>
                <c:pt idx="125">
                  <c:v>05-06-06</c:v>
                </c:pt>
                <c:pt idx="126">
                  <c:v>05-07-06</c:v>
                </c:pt>
                <c:pt idx="127">
                  <c:v>05-08-06</c:v>
                </c:pt>
                <c:pt idx="128">
                  <c:v>05-09-06</c:v>
                </c:pt>
                <c:pt idx="129">
                  <c:v>05-10-06</c:v>
                </c:pt>
                <c:pt idx="130">
                  <c:v>05-11-06</c:v>
                </c:pt>
                <c:pt idx="131">
                  <c:v>05-12-06</c:v>
                </c:pt>
                <c:pt idx="132">
                  <c:v>05-13-06</c:v>
                </c:pt>
                <c:pt idx="133">
                  <c:v>05-14-06</c:v>
                </c:pt>
                <c:pt idx="134">
                  <c:v>05-15-06</c:v>
                </c:pt>
                <c:pt idx="135">
                  <c:v>05-16-06</c:v>
                </c:pt>
                <c:pt idx="136">
                  <c:v>05-17-06</c:v>
                </c:pt>
                <c:pt idx="137">
                  <c:v>05-18-06</c:v>
                </c:pt>
                <c:pt idx="138">
                  <c:v>05-19-06</c:v>
                </c:pt>
                <c:pt idx="139">
                  <c:v>05-20-06</c:v>
                </c:pt>
                <c:pt idx="140">
                  <c:v>05-21-06</c:v>
                </c:pt>
                <c:pt idx="141">
                  <c:v>05-22-06</c:v>
                </c:pt>
                <c:pt idx="142">
                  <c:v>05-23-06</c:v>
                </c:pt>
                <c:pt idx="143">
                  <c:v>05-24-06</c:v>
                </c:pt>
                <c:pt idx="144">
                  <c:v>05-25-06</c:v>
                </c:pt>
                <c:pt idx="145">
                  <c:v>05-26-06</c:v>
                </c:pt>
                <c:pt idx="146">
                  <c:v>05-27-06</c:v>
                </c:pt>
                <c:pt idx="147">
                  <c:v>05-28-06</c:v>
                </c:pt>
                <c:pt idx="148">
                  <c:v>05-29-06</c:v>
                </c:pt>
                <c:pt idx="149">
                  <c:v>05-30-06</c:v>
                </c:pt>
                <c:pt idx="150">
                  <c:v>05-31-06</c:v>
                </c:pt>
                <c:pt idx="151">
                  <c:v>06-01-06</c:v>
                </c:pt>
                <c:pt idx="152">
                  <c:v>06-02-06</c:v>
                </c:pt>
                <c:pt idx="153">
                  <c:v>06-03-06</c:v>
                </c:pt>
                <c:pt idx="154">
                  <c:v>06-04-06</c:v>
                </c:pt>
                <c:pt idx="155">
                  <c:v>06-05-06</c:v>
                </c:pt>
                <c:pt idx="156">
                  <c:v>06-06-06</c:v>
                </c:pt>
                <c:pt idx="157">
                  <c:v>06-07-06</c:v>
                </c:pt>
                <c:pt idx="158">
                  <c:v>06-08-06</c:v>
                </c:pt>
                <c:pt idx="159">
                  <c:v>06-09-06</c:v>
                </c:pt>
                <c:pt idx="160">
                  <c:v>06-10-06</c:v>
                </c:pt>
                <c:pt idx="161">
                  <c:v>06-11-06</c:v>
                </c:pt>
                <c:pt idx="162">
                  <c:v>06-12-06</c:v>
                </c:pt>
                <c:pt idx="163">
                  <c:v>06-13-06</c:v>
                </c:pt>
                <c:pt idx="164">
                  <c:v>06-14-06</c:v>
                </c:pt>
                <c:pt idx="165">
                  <c:v>06-15-06</c:v>
                </c:pt>
                <c:pt idx="166">
                  <c:v>06-16-06</c:v>
                </c:pt>
                <c:pt idx="167">
                  <c:v>06-17-06</c:v>
                </c:pt>
                <c:pt idx="168">
                  <c:v>06-18-06</c:v>
                </c:pt>
                <c:pt idx="169">
                  <c:v>06-19-06</c:v>
                </c:pt>
                <c:pt idx="170">
                  <c:v>06-20-06</c:v>
                </c:pt>
                <c:pt idx="171">
                  <c:v>06-21-06</c:v>
                </c:pt>
                <c:pt idx="172">
                  <c:v>06-22-06</c:v>
                </c:pt>
                <c:pt idx="173">
                  <c:v>06-23-06</c:v>
                </c:pt>
                <c:pt idx="174">
                  <c:v>06-24-06</c:v>
                </c:pt>
                <c:pt idx="175">
                  <c:v>06-25-06</c:v>
                </c:pt>
                <c:pt idx="176">
                  <c:v>06-26-06</c:v>
                </c:pt>
                <c:pt idx="177">
                  <c:v>06-27-06</c:v>
                </c:pt>
                <c:pt idx="178">
                  <c:v>06-28-06</c:v>
                </c:pt>
                <c:pt idx="179">
                  <c:v>06-29-06</c:v>
                </c:pt>
                <c:pt idx="180">
                  <c:v>06-30-06</c:v>
                </c:pt>
                <c:pt idx="181">
                  <c:v>07-01-06</c:v>
                </c:pt>
                <c:pt idx="182">
                  <c:v>07-02-06</c:v>
                </c:pt>
                <c:pt idx="183">
                  <c:v>07-03-06</c:v>
                </c:pt>
                <c:pt idx="184">
                  <c:v>07-04-06</c:v>
                </c:pt>
                <c:pt idx="185">
                  <c:v>07-05-06</c:v>
                </c:pt>
                <c:pt idx="186">
                  <c:v>07-06-06</c:v>
                </c:pt>
                <c:pt idx="187">
                  <c:v>07-07-06</c:v>
                </c:pt>
                <c:pt idx="188">
                  <c:v>07-08-06</c:v>
                </c:pt>
                <c:pt idx="189">
                  <c:v>07-09-06</c:v>
                </c:pt>
                <c:pt idx="190">
                  <c:v>07-10-06</c:v>
                </c:pt>
                <c:pt idx="191">
                  <c:v>07-11-06</c:v>
                </c:pt>
                <c:pt idx="192">
                  <c:v>07-12-06</c:v>
                </c:pt>
                <c:pt idx="193">
                  <c:v>07-13-06</c:v>
                </c:pt>
                <c:pt idx="194">
                  <c:v>07-14-06</c:v>
                </c:pt>
                <c:pt idx="195">
                  <c:v>07-15-06</c:v>
                </c:pt>
                <c:pt idx="196">
                  <c:v>07-16-06</c:v>
                </c:pt>
                <c:pt idx="197">
                  <c:v>07-17-06</c:v>
                </c:pt>
                <c:pt idx="198">
                  <c:v>07-18-06</c:v>
                </c:pt>
                <c:pt idx="199">
                  <c:v>07-19-06</c:v>
                </c:pt>
                <c:pt idx="200">
                  <c:v>07-20-06</c:v>
                </c:pt>
                <c:pt idx="201">
                  <c:v>07-21-06</c:v>
                </c:pt>
                <c:pt idx="202">
                  <c:v>07-22-06</c:v>
                </c:pt>
                <c:pt idx="203">
                  <c:v>07-23-06</c:v>
                </c:pt>
                <c:pt idx="204">
                  <c:v>07-24-06</c:v>
                </c:pt>
                <c:pt idx="205">
                  <c:v>07-25-06</c:v>
                </c:pt>
                <c:pt idx="206">
                  <c:v>07-26-06</c:v>
                </c:pt>
                <c:pt idx="207">
                  <c:v>07-27-06</c:v>
                </c:pt>
                <c:pt idx="208">
                  <c:v>07-28-06</c:v>
                </c:pt>
                <c:pt idx="209">
                  <c:v>07-29-06</c:v>
                </c:pt>
                <c:pt idx="210">
                  <c:v>07-30-06</c:v>
                </c:pt>
                <c:pt idx="211">
                  <c:v>07-31-06</c:v>
                </c:pt>
                <c:pt idx="212">
                  <c:v>08-01-06</c:v>
                </c:pt>
                <c:pt idx="213">
                  <c:v>08-02-06</c:v>
                </c:pt>
                <c:pt idx="214">
                  <c:v>08-03-06</c:v>
                </c:pt>
                <c:pt idx="215">
                  <c:v>08-04-06</c:v>
                </c:pt>
                <c:pt idx="216">
                  <c:v>08-05-06</c:v>
                </c:pt>
                <c:pt idx="217">
                  <c:v>08-06-06</c:v>
                </c:pt>
                <c:pt idx="218">
                  <c:v>08-07-06</c:v>
                </c:pt>
                <c:pt idx="219">
                  <c:v>08-08-06</c:v>
                </c:pt>
                <c:pt idx="220">
                  <c:v>08-09-06</c:v>
                </c:pt>
                <c:pt idx="221">
                  <c:v>08-10-06</c:v>
                </c:pt>
                <c:pt idx="222">
                  <c:v>08-11-06</c:v>
                </c:pt>
                <c:pt idx="223">
                  <c:v>08-12-06</c:v>
                </c:pt>
                <c:pt idx="224">
                  <c:v>08-13-06</c:v>
                </c:pt>
                <c:pt idx="225">
                  <c:v>08-14-06</c:v>
                </c:pt>
                <c:pt idx="226">
                  <c:v>08-15-06</c:v>
                </c:pt>
                <c:pt idx="227">
                  <c:v>08-16-06</c:v>
                </c:pt>
                <c:pt idx="228">
                  <c:v>08-17-06</c:v>
                </c:pt>
                <c:pt idx="229">
                  <c:v>08-18-06</c:v>
                </c:pt>
                <c:pt idx="230">
                  <c:v>08-19-06</c:v>
                </c:pt>
                <c:pt idx="231">
                  <c:v>08-20-06</c:v>
                </c:pt>
                <c:pt idx="232">
                  <c:v>08-21-06</c:v>
                </c:pt>
                <c:pt idx="233">
                  <c:v>08-22-06</c:v>
                </c:pt>
                <c:pt idx="234">
                  <c:v>08-23-06</c:v>
                </c:pt>
                <c:pt idx="235">
                  <c:v>08-24-06</c:v>
                </c:pt>
                <c:pt idx="236">
                  <c:v>08-25-06</c:v>
                </c:pt>
                <c:pt idx="237">
                  <c:v>08-26-06</c:v>
                </c:pt>
                <c:pt idx="238">
                  <c:v>08-27-06</c:v>
                </c:pt>
                <c:pt idx="239">
                  <c:v>08-28-06</c:v>
                </c:pt>
                <c:pt idx="240">
                  <c:v>08-29-06</c:v>
                </c:pt>
                <c:pt idx="241">
                  <c:v>08-30-06</c:v>
                </c:pt>
                <c:pt idx="242">
                  <c:v>08-31-06</c:v>
                </c:pt>
                <c:pt idx="243">
                  <c:v>09-01-06</c:v>
                </c:pt>
                <c:pt idx="244">
                  <c:v>09-02-06</c:v>
                </c:pt>
                <c:pt idx="245">
                  <c:v>09-03-06</c:v>
                </c:pt>
                <c:pt idx="246">
                  <c:v>09-04-06</c:v>
                </c:pt>
                <c:pt idx="247">
                  <c:v>09-05-06</c:v>
                </c:pt>
                <c:pt idx="248">
                  <c:v>09-06-06</c:v>
                </c:pt>
                <c:pt idx="249">
                  <c:v>09-07-06</c:v>
                </c:pt>
                <c:pt idx="250">
                  <c:v>09-08-06</c:v>
                </c:pt>
                <c:pt idx="251">
                  <c:v>09-09-06</c:v>
                </c:pt>
                <c:pt idx="252">
                  <c:v>09-10-06</c:v>
                </c:pt>
                <c:pt idx="253">
                  <c:v>09-11-06</c:v>
                </c:pt>
                <c:pt idx="254">
                  <c:v>09-12-06</c:v>
                </c:pt>
                <c:pt idx="255">
                  <c:v>09-13-06</c:v>
                </c:pt>
                <c:pt idx="256">
                  <c:v>09-14-06</c:v>
                </c:pt>
                <c:pt idx="257">
                  <c:v>09-15-06</c:v>
                </c:pt>
                <c:pt idx="258">
                  <c:v>09-16-06</c:v>
                </c:pt>
                <c:pt idx="259">
                  <c:v>09-17-06</c:v>
                </c:pt>
                <c:pt idx="260">
                  <c:v>09-18-06</c:v>
                </c:pt>
                <c:pt idx="261">
                  <c:v>09-19-06</c:v>
                </c:pt>
                <c:pt idx="262">
                  <c:v>09-20-06</c:v>
                </c:pt>
                <c:pt idx="263">
                  <c:v>09-21-06</c:v>
                </c:pt>
                <c:pt idx="264">
                  <c:v>09-22-06</c:v>
                </c:pt>
                <c:pt idx="265">
                  <c:v>09-23-06</c:v>
                </c:pt>
                <c:pt idx="266">
                  <c:v>09-24-06</c:v>
                </c:pt>
                <c:pt idx="267">
                  <c:v>09-25-06</c:v>
                </c:pt>
                <c:pt idx="268">
                  <c:v>09-26-06</c:v>
                </c:pt>
                <c:pt idx="269">
                  <c:v>09-27-06</c:v>
                </c:pt>
                <c:pt idx="270">
                  <c:v>09-28-06</c:v>
                </c:pt>
                <c:pt idx="271">
                  <c:v>09-29-06</c:v>
                </c:pt>
                <c:pt idx="272">
                  <c:v>09-30-06</c:v>
                </c:pt>
                <c:pt idx="273">
                  <c:v>10-01-06</c:v>
                </c:pt>
                <c:pt idx="274">
                  <c:v>10-02-06</c:v>
                </c:pt>
                <c:pt idx="275">
                  <c:v>10-03-06</c:v>
                </c:pt>
                <c:pt idx="276">
                  <c:v>10-04-06</c:v>
                </c:pt>
                <c:pt idx="277">
                  <c:v>10-05-06</c:v>
                </c:pt>
                <c:pt idx="278">
                  <c:v>10-06-06</c:v>
                </c:pt>
                <c:pt idx="279">
                  <c:v>10-07-06</c:v>
                </c:pt>
                <c:pt idx="280">
                  <c:v>10-08-06</c:v>
                </c:pt>
                <c:pt idx="281">
                  <c:v>10-09-06</c:v>
                </c:pt>
                <c:pt idx="282">
                  <c:v>10-10-06</c:v>
                </c:pt>
                <c:pt idx="283">
                  <c:v>10-11-06</c:v>
                </c:pt>
                <c:pt idx="284">
                  <c:v>10-12-06</c:v>
                </c:pt>
                <c:pt idx="285">
                  <c:v>10-13-06</c:v>
                </c:pt>
                <c:pt idx="286">
                  <c:v>10-14-06</c:v>
                </c:pt>
                <c:pt idx="287">
                  <c:v>10-15-06</c:v>
                </c:pt>
                <c:pt idx="288">
                  <c:v>10-16-06</c:v>
                </c:pt>
                <c:pt idx="289">
                  <c:v>10-17-06</c:v>
                </c:pt>
                <c:pt idx="290">
                  <c:v>10-18-06</c:v>
                </c:pt>
                <c:pt idx="291">
                  <c:v>10-19-06</c:v>
                </c:pt>
                <c:pt idx="292">
                  <c:v>10-20-06</c:v>
                </c:pt>
                <c:pt idx="293">
                  <c:v>10-21-06</c:v>
                </c:pt>
                <c:pt idx="294">
                  <c:v>10-22-06</c:v>
                </c:pt>
                <c:pt idx="295">
                  <c:v>10-23-06</c:v>
                </c:pt>
                <c:pt idx="296">
                  <c:v>10-24-06</c:v>
                </c:pt>
                <c:pt idx="297">
                  <c:v>10-25-06</c:v>
                </c:pt>
                <c:pt idx="298">
                  <c:v>10-26-06</c:v>
                </c:pt>
                <c:pt idx="299">
                  <c:v>10-27-06</c:v>
                </c:pt>
                <c:pt idx="300">
                  <c:v>10-28-06</c:v>
                </c:pt>
                <c:pt idx="301">
                  <c:v>10-29-06</c:v>
                </c:pt>
                <c:pt idx="302">
                  <c:v>10-30-06</c:v>
                </c:pt>
                <c:pt idx="303">
                  <c:v>10-31-06</c:v>
                </c:pt>
                <c:pt idx="304">
                  <c:v>11-01-06</c:v>
                </c:pt>
                <c:pt idx="305">
                  <c:v>11-02-06</c:v>
                </c:pt>
                <c:pt idx="306">
                  <c:v>11-03-06</c:v>
                </c:pt>
                <c:pt idx="307">
                  <c:v>11-04-06</c:v>
                </c:pt>
                <c:pt idx="308">
                  <c:v>11-05-06</c:v>
                </c:pt>
                <c:pt idx="309">
                  <c:v>11-06-06</c:v>
                </c:pt>
                <c:pt idx="310">
                  <c:v>11-07-06</c:v>
                </c:pt>
                <c:pt idx="311">
                  <c:v>11-08-06</c:v>
                </c:pt>
                <c:pt idx="312">
                  <c:v>11-09-06</c:v>
                </c:pt>
                <c:pt idx="313">
                  <c:v>11-10-06</c:v>
                </c:pt>
                <c:pt idx="314">
                  <c:v>11-11-06</c:v>
                </c:pt>
                <c:pt idx="315">
                  <c:v>11-12-06</c:v>
                </c:pt>
                <c:pt idx="316">
                  <c:v>11-13-06</c:v>
                </c:pt>
                <c:pt idx="317">
                  <c:v>11-14-06</c:v>
                </c:pt>
                <c:pt idx="318">
                  <c:v>11-15-06</c:v>
                </c:pt>
                <c:pt idx="319">
                  <c:v>11-16-06</c:v>
                </c:pt>
                <c:pt idx="320">
                  <c:v>11-17-06</c:v>
                </c:pt>
                <c:pt idx="321">
                  <c:v>11-18-06</c:v>
                </c:pt>
                <c:pt idx="322">
                  <c:v>11-19-06</c:v>
                </c:pt>
                <c:pt idx="323">
                  <c:v>11-20-06</c:v>
                </c:pt>
                <c:pt idx="324">
                  <c:v>11-21-06</c:v>
                </c:pt>
                <c:pt idx="325">
                  <c:v>11-22-06</c:v>
                </c:pt>
                <c:pt idx="326">
                  <c:v>11-23-06</c:v>
                </c:pt>
                <c:pt idx="327">
                  <c:v>11-24-06</c:v>
                </c:pt>
                <c:pt idx="328">
                  <c:v>11-25-06</c:v>
                </c:pt>
                <c:pt idx="329">
                  <c:v>11-26-06</c:v>
                </c:pt>
                <c:pt idx="330">
                  <c:v>11-27-06</c:v>
                </c:pt>
                <c:pt idx="331">
                  <c:v>11-28-06</c:v>
                </c:pt>
                <c:pt idx="332">
                  <c:v>11-29-06</c:v>
                </c:pt>
                <c:pt idx="333">
                  <c:v>11-30-06</c:v>
                </c:pt>
                <c:pt idx="334">
                  <c:v>12-01-06</c:v>
                </c:pt>
                <c:pt idx="335">
                  <c:v>12-02-06</c:v>
                </c:pt>
                <c:pt idx="336">
                  <c:v>12-03-06</c:v>
                </c:pt>
                <c:pt idx="337">
                  <c:v>12-04-06</c:v>
                </c:pt>
                <c:pt idx="338">
                  <c:v>12-05-06</c:v>
                </c:pt>
                <c:pt idx="339">
                  <c:v>12-06-06</c:v>
                </c:pt>
                <c:pt idx="340">
                  <c:v>12-07-06</c:v>
                </c:pt>
                <c:pt idx="341">
                  <c:v>12-08-06</c:v>
                </c:pt>
                <c:pt idx="342">
                  <c:v>12-09-06</c:v>
                </c:pt>
                <c:pt idx="343">
                  <c:v>12-10-06</c:v>
                </c:pt>
                <c:pt idx="344">
                  <c:v>12-11-06</c:v>
                </c:pt>
                <c:pt idx="345">
                  <c:v>12-12-06</c:v>
                </c:pt>
                <c:pt idx="346">
                  <c:v>12-13-06</c:v>
                </c:pt>
                <c:pt idx="347">
                  <c:v>12-14-06</c:v>
                </c:pt>
                <c:pt idx="348">
                  <c:v>12-15-06</c:v>
                </c:pt>
                <c:pt idx="349">
                  <c:v>12-16-06</c:v>
                </c:pt>
                <c:pt idx="350">
                  <c:v>12-17-06</c:v>
                </c:pt>
                <c:pt idx="351">
                  <c:v>12-18-06</c:v>
                </c:pt>
                <c:pt idx="352">
                  <c:v>12-19-06</c:v>
                </c:pt>
                <c:pt idx="353">
                  <c:v>12-20-06</c:v>
                </c:pt>
                <c:pt idx="354">
                  <c:v>12-21-06</c:v>
                </c:pt>
                <c:pt idx="355">
                  <c:v>12-22-06</c:v>
                </c:pt>
                <c:pt idx="356">
                  <c:v>12-23-06</c:v>
                </c:pt>
                <c:pt idx="357">
                  <c:v>12-24-06</c:v>
                </c:pt>
                <c:pt idx="358">
                  <c:v>12-25-06</c:v>
                </c:pt>
                <c:pt idx="359">
                  <c:v>12-26-06</c:v>
                </c:pt>
                <c:pt idx="360">
                  <c:v>12-27-06</c:v>
                </c:pt>
                <c:pt idx="361">
                  <c:v>12-28-06</c:v>
                </c:pt>
                <c:pt idx="362">
                  <c:v>12-29-06</c:v>
                </c:pt>
                <c:pt idx="363">
                  <c:v>12-30-06</c:v>
                </c:pt>
                <c:pt idx="364">
                  <c:v>12-31-06</c:v>
                </c:pt>
              </c:strCache>
            </c:strRef>
          </c:cat>
          <c:val>
            <c:numRef>
              <c:f>'Sheet1 (2)'!$B$2:$B$366</c:f>
              <c:numCache>
                <c:formatCode>General</c:formatCode>
                <c:ptCount val="365"/>
                <c:pt idx="0">
                  <c:v>2.38</c:v>
                </c:pt>
                <c:pt idx="1">
                  <c:v>3.66</c:v>
                </c:pt>
                <c:pt idx="2">
                  <c:v>3.6</c:v>
                </c:pt>
                <c:pt idx="3">
                  <c:v>4.1900000000000004</c:v>
                </c:pt>
                <c:pt idx="4">
                  <c:v>3.09</c:v>
                </c:pt>
                <c:pt idx="5">
                  <c:v>3.17</c:v>
                </c:pt>
                <c:pt idx="6">
                  <c:v>2.73</c:v>
                </c:pt>
                <c:pt idx="7">
                  <c:v>3.63</c:v>
                </c:pt>
                <c:pt idx="8">
                  <c:v>3.55</c:v>
                </c:pt>
                <c:pt idx="9">
                  <c:v>3.86</c:v>
                </c:pt>
                <c:pt idx="10">
                  <c:v>4</c:v>
                </c:pt>
                <c:pt idx="11">
                  <c:v>4.26</c:v>
                </c:pt>
                <c:pt idx="12">
                  <c:v>4.3099999999999996</c:v>
                </c:pt>
                <c:pt idx="13">
                  <c:v>3.53</c:v>
                </c:pt>
                <c:pt idx="14">
                  <c:v>2.63</c:v>
                </c:pt>
                <c:pt idx="15">
                  <c:v>3.22</c:v>
                </c:pt>
                <c:pt idx="16">
                  <c:v>2.4700000000000002</c:v>
                </c:pt>
                <c:pt idx="17">
                  <c:v>3.51</c:v>
                </c:pt>
                <c:pt idx="18">
                  <c:v>4.0999999999999996</c:v>
                </c:pt>
                <c:pt idx="19">
                  <c:v>4.1100000000000003</c:v>
                </c:pt>
                <c:pt idx="20">
                  <c:v>2.87</c:v>
                </c:pt>
                <c:pt idx="21">
                  <c:v>3.4</c:v>
                </c:pt>
                <c:pt idx="22">
                  <c:v>4.79</c:v>
                </c:pt>
                <c:pt idx="23">
                  <c:v>3.6</c:v>
                </c:pt>
                <c:pt idx="24">
                  <c:v>2.2599999999999998</c:v>
                </c:pt>
                <c:pt idx="25">
                  <c:v>3.35</c:v>
                </c:pt>
                <c:pt idx="26">
                  <c:v>4.42</c:v>
                </c:pt>
                <c:pt idx="27">
                  <c:v>3.28</c:v>
                </c:pt>
                <c:pt idx="28">
                  <c:v>3.36</c:v>
                </c:pt>
                <c:pt idx="29">
                  <c:v>2.0499999999999998</c:v>
                </c:pt>
                <c:pt idx="30">
                  <c:v>3.52</c:v>
                </c:pt>
                <c:pt idx="31">
                  <c:v>3.08</c:v>
                </c:pt>
                <c:pt idx="32">
                  <c:v>2.16</c:v>
                </c:pt>
                <c:pt idx="33">
                  <c:v>3.95</c:v>
                </c:pt>
                <c:pt idx="34">
                  <c:v>2.73</c:v>
                </c:pt>
                <c:pt idx="35">
                  <c:v>3</c:v>
                </c:pt>
                <c:pt idx="36">
                  <c:v>3.22</c:v>
                </c:pt>
                <c:pt idx="37">
                  <c:v>3.18</c:v>
                </c:pt>
                <c:pt idx="38">
                  <c:v>4.1500000000000004</c:v>
                </c:pt>
                <c:pt idx="39">
                  <c:v>2.4900000000000002</c:v>
                </c:pt>
                <c:pt idx="40">
                  <c:v>2.75</c:v>
                </c:pt>
                <c:pt idx="41">
                  <c:v>3.61</c:v>
                </c:pt>
                <c:pt idx="42">
                  <c:v>3.36</c:v>
                </c:pt>
                <c:pt idx="43">
                  <c:v>3.68</c:v>
                </c:pt>
                <c:pt idx="44">
                  <c:v>2.27</c:v>
                </c:pt>
                <c:pt idx="45">
                  <c:v>3.95</c:v>
                </c:pt>
                <c:pt idx="46">
                  <c:v>3.97</c:v>
                </c:pt>
                <c:pt idx="47">
                  <c:v>2.56</c:v>
                </c:pt>
                <c:pt idx="48">
                  <c:v>4.22</c:v>
                </c:pt>
                <c:pt idx="49">
                  <c:v>3.47</c:v>
                </c:pt>
                <c:pt idx="50">
                  <c:v>3.41</c:v>
                </c:pt>
                <c:pt idx="51">
                  <c:v>2.56</c:v>
                </c:pt>
                <c:pt idx="52">
                  <c:v>3.16</c:v>
                </c:pt>
                <c:pt idx="53">
                  <c:v>3.95</c:v>
                </c:pt>
                <c:pt idx="54">
                  <c:v>4.8899999999999997</c:v>
                </c:pt>
                <c:pt idx="55">
                  <c:v>3.58</c:v>
                </c:pt>
                <c:pt idx="56">
                  <c:v>4.79</c:v>
                </c:pt>
                <c:pt idx="57">
                  <c:v>3.57</c:v>
                </c:pt>
                <c:pt idx="58">
                  <c:v>3.13</c:v>
                </c:pt>
                <c:pt idx="59">
                  <c:v>3.02</c:v>
                </c:pt>
                <c:pt idx="60">
                  <c:v>3.38</c:v>
                </c:pt>
                <c:pt idx="61">
                  <c:v>4.82</c:v>
                </c:pt>
                <c:pt idx="62">
                  <c:v>4.92</c:v>
                </c:pt>
                <c:pt idx="63">
                  <c:v>4.13</c:v>
                </c:pt>
                <c:pt idx="64">
                  <c:v>3</c:v>
                </c:pt>
                <c:pt idx="65">
                  <c:v>2.42</c:v>
                </c:pt>
                <c:pt idx="66">
                  <c:v>4.3</c:v>
                </c:pt>
                <c:pt idx="67">
                  <c:v>3.73</c:v>
                </c:pt>
                <c:pt idx="68">
                  <c:v>3.15</c:v>
                </c:pt>
                <c:pt idx="69">
                  <c:v>3.02</c:v>
                </c:pt>
                <c:pt idx="70">
                  <c:v>4.83</c:v>
                </c:pt>
                <c:pt idx="71">
                  <c:v>5</c:v>
                </c:pt>
                <c:pt idx="72">
                  <c:v>4.1399999999999997</c:v>
                </c:pt>
                <c:pt idx="73">
                  <c:v>5.13</c:v>
                </c:pt>
                <c:pt idx="74">
                  <c:v>4.74</c:v>
                </c:pt>
                <c:pt idx="75">
                  <c:v>3.81</c:v>
                </c:pt>
                <c:pt idx="76">
                  <c:v>2.66</c:v>
                </c:pt>
                <c:pt idx="77">
                  <c:v>4.3499999999999996</c:v>
                </c:pt>
                <c:pt idx="78">
                  <c:v>2.93</c:v>
                </c:pt>
                <c:pt idx="79">
                  <c:v>4.7300000000000004</c:v>
                </c:pt>
                <c:pt idx="80">
                  <c:v>3.91</c:v>
                </c:pt>
                <c:pt idx="81">
                  <c:v>4.7300000000000004</c:v>
                </c:pt>
                <c:pt idx="82">
                  <c:v>3.25</c:v>
                </c:pt>
                <c:pt idx="83">
                  <c:v>3.69</c:v>
                </c:pt>
                <c:pt idx="84">
                  <c:v>2.94</c:v>
                </c:pt>
                <c:pt idx="85">
                  <c:v>3.36</c:v>
                </c:pt>
                <c:pt idx="86">
                  <c:v>3.68</c:v>
                </c:pt>
                <c:pt idx="87">
                  <c:v>3.33</c:v>
                </c:pt>
                <c:pt idx="88">
                  <c:v>3.59</c:v>
                </c:pt>
                <c:pt idx="89">
                  <c:v>2.46</c:v>
                </c:pt>
                <c:pt idx="90">
                  <c:v>3.7</c:v>
                </c:pt>
                <c:pt idx="91">
                  <c:v>2.21</c:v>
                </c:pt>
                <c:pt idx="92">
                  <c:v>3.75</c:v>
                </c:pt>
                <c:pt idx="93">
                  <c:v>2.4900000000000002</c:v>
                </c:pt>
                <c:pt idx="94">
                  <c:v>3.73</c:v>
                </c:pt>
                <c:pt idx="95">
                  <c:v>3.67</c:v>
                </c:pt>
                <c:pt idx="96">
                  <c:v>3.74</c:v>
                </c:pt>
                <c:pt idx="97">
                  <c:v>4.67</c:v>
                </c:pt>
                <c:pt idx="98">
                  <c:v>4.08</c:v>
                </c:pt>
                <c:pt idx="99">
                  <c:v>3.69</c:v>
                </c:pt>
                <c:pt idx="100">
                  <c:v>3.26</c:v>
                </c:pt>
                <c:pt idx="101">
                  <c:v>3.11</c:v>
                </c:pt>
                <c:pt idx="102">
                  <c:v>2.5</c:v>
                </c:pt>
                <c:pt idx="103">
                  <c:v>4.04</c:v>
                </c:pt>
                <c:pt idx="104">
                  <c:v>3.66</c:v>
                </c:pt>
                <c:pt idx="105">
                  <c:v>3.93</c:v>
                </c:pt>
                <c:pt idx="106">
                  <c:v>2.1800000000000002</c:v>
                </c:pt>
                <c:pt idx="107">
                  <c:v>3.01</c:v>
                </c:pt>
                <c:pt idx="108">
                  <c:v>3.84</c:v>
                </c:pt>
                <c:pt idx="109">
                  <c:v>3.69</c:v>
                </c:pt>
                <c:pt idx="110">
                  <c:v>2.8</c:v>
                </c:pt>
                <c:pt idx="111">
                  <c:v>3.58</c:v>
                </c:pt>
                <c:pt idx="112">
                  <c:v>3.97</c:v>
                </c:pt>
                <c:pt idx="113">
                  <c:v>4.3099999999999996</c:v>
                </c:pt>
                <c:pt idx="114">
                  <c:v>4.28</c:v>
                </c:pt>
                <c:pt idx="115">
                  <c:v>3.51</c:v>
                </c:pt>
                <c:pt idx="116">
                  <c:v>3.48</c:v>
                </c:pt>
                <c:pt idx="117">
                  <c:v>3.98</c:v>
                </c:pt>
                <c:pt idx="118">
                  <c:v>4.32</c:v>
                </c:pt>
                <c:pt idx="119">
                  <c:v>4.2</c:v>
                </c:pt>
                <c:pt idx="120">
                  <c:v>3.83</c:v>
                </c:pt>
                <c:pt idx="121">
                  <c:v>3.91</c:v>
                </c:pt>
                <c:pt idx="122">
                  <c:v>4.01</c:v>
                </c:pt>
                <c:pt idx="123">
                  <c:v>3.55</c:v>
                </c:pt>
                <c:pt idx="124">
                  <c:v>2.98</c:v>
                </c:pt>
                <c:pt idx="125">
                  <c:v>3.1</c:v>
                </c:pt>
                <c:pt idx="126">
                  <c:v>3.36</c:v>
                </c:pt>
                <c:pt idx="127">
                  <c:v>3.61</c:v>
                </c:pt>
                <c:pt idx="128">
                  <c:v>3.53</c:v>
                </c:pt>
                <c:pt idx="129">
                  <c:v>1.56</c:v>
                </c:pt>
                <c:pt idx="130">
                  <c:v>2.34</c:v>
                </c:pt>
                <c:pt idx="131">
                  <c:v>2.54</c:v>
                </c:pt>
                <c:pt idx="132">
                  <c:v>3.57</c:v>
                </c:pt>
                <c:pt idx="133">
                  <c:v>3.24</c:v>
                </c:pt>
                <c:pt idx="134">
                  <c:v>3.42</c:v>
                </c:pt>
                <c:pt idx="135">
                  <c:v>3.74</c:v>
                </c:pt>
                <c:pt idx="136">
                  <c:v>3.3</c:v>
                </c:pt>
                <c:pt idx="137">
                  <c:v>3.57</c:v>
                </c:pt>
                <c:pt idx="138">
                  <c:v>3.59</c:v>
                </c:pt>
                <c:pt idx="139">
                  <c:v>3.42</c:v>
                </c:pt>
                <c:pt idx="140">
                  <c:v>3.43</c:v>
                </c:pt>
                <c:pt idx="141">
                  <c:v>3.46</c:v>
                </c:pt>
                <c:pt idx="142">
                  <c:v>3.29</c:v>
                </c:pt>
                <c:pt idx="143">
                  <c:v>3.29</c:v>
                </c:pt>
                <c:pt idx="144">
                  <c:v>3.41</c:v>
                </c:pt>
                <c:pt idx="145">
                  <c:v>3.37</c:v>
                </c:pt>
                <c:pt idx="146">
                  <c:v>3.84</c:v>
                </c:pt>
                <c:pt idx="147">
                  <c:v>4.05</c:v>
                </c:pt>
                <c:pt idx="148">
                  <c:v>3.35</c:v>
                </c:pt>
                <c:pt idx="149">
                  <c:v>3.45</c:v>
                </c:pt>
                <c:pt idx="150">
                  <c:v>3.37</c:v>
                </c:pt>
                <c:pt idx="151">
                  <c:v>2.83</c:v>
                </c:pt>
                <c:pt idx="152">
                  <c:v>3.39</c:v>
                </c:pt>
                <c:pt idx="153">
                  <c:v>3.42</c:v>
                </c:pt>
                <c:pt idx="154">
                  <c:v>3.39</c:v>
                </c:pt>
                <c:pt idx="155">
                  <c:v>3.07</c:v>
                </c:pt>
                <c:pt idx="156">
                  <c:v>3.44</c:v>
                </c:pt>
                <c:pt idx="157">
                  <c:v>2.87</c:v>
                </c:pt>
                <c:pt idx="158">
                  <c:v>3.32</c:v>
                </c:pt>
                <c:pt idx="159">
                  <c:v>3.44</c:v>
                </c:pt>
                <c:pt idx="160">
                  <c:v>3.02</c:v>
                </c:pt>
                <c:pt idx="161">
                  <c:v>3.44</c:v>
                </c:pt>
                <c:pt idx="162">
                  <c:v>2.23</c:v>
                </c:pt>
                <c:pt idx="163">
                  <c:v>2.36</c:v>
                </c:pt>
                <c:pt idx="164">
                  <c:v>3.1</c:v>
                </c:pt>
                <c:pt idx="165">
                  <c:v>2.71</c:v>
                </c:pt>
                <c:pt idx="166">
                  <c:v>2.4700000000000002</c:v>
                </c:pt>
                <c:pt idx="167">
                  <c:v>2.73</c:v>
                </c:pt>
                <c:pt idx="168">
                  <c:v>3.27</c:v>
                </c:pt>
                <c:pt idx="169">
                  <c:v>2.73</c:v>
                </c:pt>
                <c:pt idx="170">
                  <c:v>2.59</c:v>
                </c:pt>
                <c:pt idx="171">
                  <c:v>2.94</c:v>
                </c:pt>
                <c:pt idx="172">
                  <c:v>3.4</c:v>
                </c:pt>
                <c:pt idx="173">
                  <c:v>3.19</c:v>
                </c:pt>
                <c:pt idx="174">
                  <c:v>2.74</c:v>
                </c:pt>
                <c:pt idx="175">
                  <c:v>2.74</c:v>
                </c:pt>
                <c:pt idx="176">
                  <c:v>2.25</c:v>
                </c:pt>
                <c:pt idx="177">
                  <c:v>3.19</c:v>
                </c:pt>
                <c:pt idx="178">
                  <c:v>3.33</c:v>
                </c:pt>
                <c:pt idx="179">
                  <c:v>2.78</c:v>
                </c:pt>
                <c:pt idx="180">
                  <c:v>3.03</c:v>
                </c:pt>
                <c:pt idx="181">
                  <c:v>3.1</c:v>
                </c:pt>
                <c:pt idx="182">
                  <c:v>3.28</c:v>
                </c:pt>
                <c:pt idx="183">
                  <c:v>3.17</c:v>
                </c:pt>
                <c:pt idx="184">
                  <c:v>3.13</c:v>
                </c:pt>
                <c:pt idx="185">
                  <c:v>2.59</c:v>
                </c:pt>
                <c:pt idx="186">
                  <c:v>3.4</c:v>
                </c:pt>
                <c:pt idx="187">
                  <c:v>3.22</c:v>
                </c:pt>
                <c:pt idx="188">
                  <c:v>3.4</c:v>
                </c:pt>
                <c:pt idx="189">
                  <c:v>2.82</c:v>
                </c:pt>
                <c:pt idx="190">
                  <c:v>2.85</c:v>
                </c:pt>
                <c:pt idx="191">
                  <c:v>3.24</c:v>
                </c:pt>
                <c:pt idx="192">
                  <c:v>2.93</c:v>
                </c:pt>
                <c:pt idx="193">
                  <c:v>2.4300000000000002</c:v>
                </c:pt>
                <c:pt idx="194">
                  <c:v>2.08</c:v>
                </c:pt>
                <c:pt idx="195">
                  <c:v>3.33</c:v>
                </c:pt>
                <c:pt idx="196">
                  <c:v>3.38</c:v>
                </c:pt>
                <c:pt idx="197">
                  <c:v>2.63</c:v>
                </c:pt>
                <c:pt idx="198">
                  <c:v>3.25</c:v>
                </c:pt>
                <c:pt idx="199">
                  <c:v>3.49</c:v>
                </c:pt>
                <c:pt idx="200">
                  <c:v>1.74</c:v>
                </c:pt>
                <c:pt idx="201">
                  <c:v>3.61</c:v>
                </c:pt>
                <c:pt idx="202">
                  <c:v>3.49</c:v>
                </c:pt>
                <c:pt idx="203">
                  <c:v>3.76</c:v>
                </c:pt>
                <c:pt idx="204">
                  <c:v>3.33</c:v>
                </c:pt>
                <c:pt idx="205">
                  <c:v>3.62</c:v>
                </c:pt>
                <c:pt idx="206">
                  <c:v>3.13</c:v>
                </c:pt>
                <c:pt idx="207">
                  <c:v>3.46</c:v>
                </c:pt>
                <c:pt idx="208">
                  <c:v>3.31</c:v>
                </c:pt>
                <c:pt idx="209">
                  <c:v>3.18</c:v>
                </c:pt>
                <c:pt idx="210">
                  <c:v>3.36</c:v>
                </c:pt>
                <c:pt idx="211">
                  <c:v>3.43</c:v>
                </c:pt>
                <c:pt idx="212">
                  <c:v>3.11</c:v>
                </c:pt>
                <c:pt idx="213">
                  <c:v>2.78</c:v>
                </c:pt>
                <c:pt idx="214">
                  <c:v>3.34</c:v>
                </c:pt>
                <c:pt idx="215">
                  <c:v>3.51</c:v>
                </c:pt>
                <c:pt idx="216">
                  <c:v>3.65</c:v>
                </c:pt>
                <c:pt idx="217">
                  <c:v>3.54</c:v>
                </c:pt>
                <c:pt idx="218">
                  <c:v>3.18</c:v>
                </c:pt>
                <c:pt idx="219">
                  <c:v>3.06</c:v>
                </c:pt>
                <c:pt idx="220">
                  <c:v>3.3</c:v>
                </c:pt>
                <c:pt idx="221">
                  <c:v>3.04</c:v>
                </c:pt>
                <c:pt idx="222">
                  <c:v>3.51</c:v>
                </c:pt>
                <c:pt idx="223">
                  <c:v>3.01</c:v>
                </c:pt>
                <c:pt idx="224">
                  <c:v>3.45</c:v>
                </c:pt>
                <c:pt idx="225">
                  <c:v>3.34</c:v>
                </c:pt>
                <c:pt idx="226">
                  <c:v>3.41</c:v>
                </c:pt>
                <c:pt idx="227">
                  <c:v>2.97</c:v>
                </c:pt>
                <c:pt idx="228">
                  <c:v>3.73</c:v>
                </c:pt>
                <c:pt idx="229">
                  <c:v>3.36</c:v>
                </c:pt>
                <c:pt idx="230">
                  <c:v>3.55</c:v>
                </c:pt>
                <c:pt idx="231">
                  <c:v>2.99</c:v>
                </c:pt>
                <c:pt idx="232">
                  <c:v>3.68</c:v>
                </c:pt>
                <c:pt idx="233">
                  <c:v>3.1</c:v>
                </c:pt>
                <c:pt idx="234">
                  <c:v>3.85</c:v>
                </c:pt>
                <c:pt idx="235">
                  <c:v>4.1100000000000003</c:v>
                </c:pt>
                <c:pt idx="236">
                  <c:v>3.85</c:v>
                </c:pt>
                <c:pt idx="237">
                  <c:v>2.94</c:v>
                </c:pt>
                <c:pt idx="238">
                  <c:v>4.09</c:v>
                </c:pt>
                <c:pt idx="239">
                  <c:v>3.53</c:v>
                </c:pt>
                <c:pt idx="240">
                  <c:v>3.61</c:v>
                </c:pt>
                <c:pt idx="241">
                  <c:v>3.86</c:v>
                </c:pt>
                <c:pt idx="242">
                  <c:v>4.34</c:v>
                </c:pt>
                <c:pt idx="243">
                  <c:v>3.8</c:v>
                </c:pt>
                <c:pt idx="244">
                  <c:v>3.4</c:v>
                </c:pt>
                <c:pt idx="245">
                  <c:v>3.17</c:v>
                </c:pt>
                <c:pt idx="246">
                  <c:v>3.27</c:v>
                </c:pt>
                <c:pt idx="247">
                  <c:v>3.33</c:v>
                </c:pt>
                <c:pt idx="248">
                  <c:v>4.2699999999999996</c:v>
                </c:pt>
                <c:pt idx="249">
                  <c:v>3.07</c:v>
                </c:pt>
                <c:pt idx="250">
                  <c:v>3.57</c:v>
                </c:pt>
                <c:pt idx="251">
                  <c:v>3.84</c:v>
                </c:pt>
                <c:pt idx="252">
                  <c:v>4.0199999999999996</c:v>
                </c:pt>
                <c:pt idx="253">
                  <c:v>4.13</c:v>
                </c:pt>
                <c:pt idx="254">
                  <c:v>4.25</c:v>
                </c:pt>
                <c:pt idx="255">
                  <c:v>4.16</c:v>
                </c:pt>
                <c:pt idx="256">
                  <c:v>4.09</c:v>
                </c:pt>
                <c:pt idx="257">
                  <c:v>4.34</c:v>
                </c:pt>
                <c:pt idx="258">
                  <c:v>4.17</c:v>
                </c:pt>
                <c:pt idx="259">
                  <c:v>3.57</c:v>
                </c:pt>
                <c:pt idx="260">
                  <c:v>4.26</c:v>
                </c:pt>
                <c:pt idx="261">
                  <c:v>4.24</c:v>
                </c:pt>
                <c:pt idx="262">
                  <c:v>3.95</c:v>
                </c:pt>
                <c:pt idx="263">
                  <c:v>4.21</c:v>
                </c:pt>
                <c:pt idx="264">
                  <c:v>3.33</c:v>
                </c:pt>
                <c:pt idx="265">
                  <c:v>3.28</c:v>
                </c:pt>
                <c:pt idx="266">
                  <c:v>3.16</c:v>
                </c:pt>
                <c:pt idx="267">
                  <c:v>3.98</c:v>
                </c:pt>
                <c:pt idx="268">
                  <c:v>3.6</c:v>
                </c:pt>
                <c:pt idx="269">
                  <c:v>4.38</c:v>
                </c:pt>
                <c:pt idx="270">
                  <c:v>3.62</c:v>
                </c:pt>
                <c:pt idx="271">
                  <c:v>3.81</c:v>
                </c:pt>
                <c:pt idx="272">
                  <c:v>4.01</c:v>
                </c:pt>
                <c:pt idx="273">
                  <c:v>3.99</c:v>
                </c:pt>
                <c:pt idx="274">
                  <c:v>3.84</c:v>
                </c:pt>
                <c:pt idx="275">
                  <c:v>4.51</c:v>
                </c:pt>
                <c:pt idx="276">
                  <c:v>4.25</c:v>
                </c:pt>
                <c:pt idx="277">
                  <c:v>3.39</c:v>
                </c:pt>
                <c:pt idx="278">
                  <c:v>3.62</c:v>
                </c:pt>
                <c:pt idx="279">
                  <c:v>4.62</c:v>
                </c:pt>
                <c:pt idx="280">
                  <c:v>4.5</c:v>
                </c:pt>
                <c:pt idx="281">
                  <c:v>4.29</c:v>
                </c:pt>
                <c:pt idx="282">
                  <c:v>4.01</c:v>
                </c:pt>
                <c:pt idx="283">
                  <c:v>4.2</c:v>
                </c:pt>
                <c:pt idx="284">
                  <c:v>4.5199999999999996</c:v>
                </c:pt>
                <c:pt idx="285">
                  <c:v>4.4400000000000004</c:v>
                </c:pt>
                <c:pt idx="286">
                  <c:v>4.67</c:v>
                </c:pt>
                <c:pt idx="287">
                  <c:v>4.53</c:v>
                </c:pt>
                <c:pt idx="288">
                  <c:v>4.8</c:v>
                </c:pt>
                <c:pt idx="289">
                  <c:v>4.21</c:v>
                </c:pt>
                <c:pt idx="290">
                  <c:v>4.7</c:v>
                </c:pt>
                <c:pt idx="291">
                  <c:v>4.8099999999999996</c:v>
                </c:pt>
                <c:pt idx="292">
                  <c:v>4.71</c:v>
                </c:pt>
                <c:pt idx="293">
                  <c:v>4.45</c:v>
                </c:pt>
                <c:pt idx="294">
                  <c:v>4.28</c:v>
                </c:pt>
                <c:pt idx="295">
                  <c:v>4.05</c:v>
                </c:pt>
                <c:pt idx="296">
                  <c:v>3.99</c:v>
                </c:pt>
                <c:pt idx="297">
                  <c:v>4.24</c:v>
                </c:pt>
                <c:pt idx="298">
                  <c:v>4.25</c:v>
                </c:pt>
                <c:pt idx="299">
                  <c:v>3.88</c:v>
                </c:pt>
                <c:pt idx="300">
                  <c:v>4.4400000000000004</c:v>
                </c:pt>
                <c:pt idx="301">
                  <c:v>4.22</c:v>
                </c:pt>
                <c:pt idx="302">
                  <c:v>4.05</c:v>
                </c:pt>
                <c:pt idx="303">
                  <c:v>3.23</c:v>
                </c:pt>
                <c:pt idx="304">
                  <c:v>3.02</c:v>
                </c:pt>
                <c:pt idx="305">
                  <c:v>3.74</c:v>
                </c:pt>
                <c:pt idx="306">
                  <c:v>4.5</c:v>
                </c:pt>
                <c:pt idx="307">
                  <c:v>3.09</c:v>
                </c:pt>
                <c:pt idx="308">
                  <c:v>4.37</c:v>
                </c:pt>
                <c:pt idx="309">
                  <c:v>4.3099999999999996</c:v>
                </c:pt>
                <c:pt idx="310">
                  <c:v>4.51</c:v>
                </c:pt>
                <c:pt idx="311">
                  <c:v>4.5599999999999996</c:v>
                </c:pt>
                <c:pt idx="312">
                  <c:v>5.28</c:v>
                </c:pt>
                <c:pt idx="313">
                  <c:v>4.6100000000000003</c:v>
                </c:pt>
                <c:pt idx="314">
                  <c:v>3.58</c:v>
                </c:pt>
                <c:pt idx="315">
                  <c:v>5.33</c:v>
                </c:pt>
                <c:pt idx="316">
                  <c:v>4.34</c:v>
                </c:pt>
                <c:pt idx="317">
                  <c:v>4.3600000000000003</c:v>
                </c:pt>
                <c:pt idx="318">
                  <c:v>4.05</c:v>
                </c:pt>
                <c:pt idx="319">
                  <c:v>4.49</c:v>
                </c:pt>
                <c:pt idx="320">
                  <c:v>4.8099999999999996</c:v>
                </c:pt>
                <c:pt idx="321">
                  <c:v>2.16</c:v>
                </c:pt>
                <c:pt idx="322">
                  <c:v>3.86</c:v>
                </c:pt>
                <c:pt idx="323">
                  <c:v>3.09</c:v>
                </c:pt>
                <c:pt idx="324">
                  <c:v>3.74</c:v>
                </c:pt>
                <c:pt idx="325">
                  <c:v>4.22</c:v>
                </c:pt>
                <c:pt idx="326">
                  <c:v>3.41</c:v>
                </c:pt>
                <c:pt idx="327">
                  <c:v>1.71</c:v>
                </c:pt>
                <c:pt idx="328">
                  <c:v>2.92</c:v>
                </c:pt>
                <c:pt idx="329">
                  <c:v>4.08</c:v>
                </c:pt>
                <c:pt idx="330">
                  <c:v>2.73</c:v>
                </c:pt>
                <c:pt idx="331">
                  <c:v>3.49</c:v>
                </c:pt>
                <c:pt idx="332">
                  <c:v>2.58</c:v>
                </c:pt>
                <c:pt idx="333">
                  <c:v>2.4300000000000002</c:v>
                </c:pt>
                <c:pt idx="334">
                  <c:v>3.19</c:v>
                </c:pt>
                <c:pt idx="335">
                  <c:v>2.4700000000000002</c:v>
                </c:pt>
                <c:pt idx="336">
                  <c:v>4.24</c:v>
                </c:pt>
                <c:pt idx="337">
                  <c:v>3.96</c:v>
                </c:pt>
                <c:pt idx="338">
                  <c:v>4.34</c:v>
                </c:pt>
                <c:pt idx="339">
                  <c:v>3.72</c:v>
                </c:pt>
                <c:pt idx="340">
                  <c:v>3.47</c:v>
                </c:pt>
                <c:pt idx="341">
                  <c:v>3.71</c:v>
                </c:pt>
                <c:pt idx="342">
                  <c:v>3.89</c:v>
                </c:pt>
                <c:pt idx="343">
                  <c:v>3.82</c:v>
                </c:pt>
                <c:pt idx="344">
                  <c:v>4.04</c:v>
                </c:pt>
                <c:pt idx="345">
                  <c:v>4.51</c:v>
                </c:pt>
                <c:pt idx="346">
                  <c:v>2.93</c:v>
                </c:pt>
                <c:pt idx="347">
                  <c:v>4.21</c:v>
                </c:pt>
                <c:pt idx="348">
                  <c:v>4.57</c:v>
                </c:pt>
                <c:pt idx="349">
                  <c:v>4.1900000000000004</c:v>
                </c:pt>
                <c:pt idx="350">
                  <c:v>4.62</c:v>
                </c:pt>
                <c:pt idx="351">
                  <c:v>4.9800000000000004</c:v>
                </c:pt>
                <c:pt idx="352">
                  <c:v>4.33</c:v>
                </c:pt>
                <c:pt idx="353">
                  <c:v>4.05</c:v>
                </c:pt>
                <c:pt idx="354">
                  <c:v>4.13</c:v>
                </c:pt>
                <c:pt idx="355">
                  <c:v>2.72</c:v>
                </c:pt>
                <c:pt idx="356">
                  <c:v>3.45</c:v>
                </c:pt>
                <c:pt idx="357">
                  <c:v>2.35</c:v>
                </c:pt>
                <c:pt idx="358">
                  <c:v>2.31</c:v>
                </c:pt>
                <c:pt idx="359">
                  <c:v>3.62</c:v>
                </c:pt>
                <c:pt idx="360">
                  <c:v>2.11</c:v>
                </c:pt>
                <c:pt idx="361">
                  <c:v>1.56</c:v>
                </c:pt>
                <c:pt idx="362">
                  <c:v>2.48</c:v>
                </c:pt>
                <c:pt idx="363">
                  <c:v>2.57</c:v>
                </c:pt>
                <c:pt idx="364">
                  <c:v>3.06</c:v>
                </c:pt>
              </c:numCache>
            </c:numRef>
          </c:val>
          <c:smooth val="0"/>
          <c:extLst>
            <c:ext xmlns:c16="http://schemas.microsoft.com/office/drawing/2014/chart" uri="{C3380CC4-5D6E-409C-BE32-E72D297353CC}">
              <c16:uniqueId val="{00000000-BC60-4AA8-A7AC-ECBB39F04BC2}"/>
            </c:ext>
          </c:extLst>
        </c:ser>
        <c:ser>
          <c:idx val="1"/>
          <c:order val="1"/>
          <c:tx>
            <c:strRef>
              <c:f>'Sheet1 (2)'!$C$1</c:f>
              <c:strCache>
                <c:ptCount val="1"/>
                <c:pt idx="0">
                  <c:v>Sub DAS Wuryantoro</c:v>
                </c:pt>
              </c:strCache>
            </c:strRef>
          </c:tx>
          <c:spPr>
            <a:ln w="3175" cap="rnd">
              <a:solidFill>
                <a:schemeClr val="accent2"/>
              </a:solidFill>
              <a:round/>
            </a:ln>
            <a:effectLst/>
          </c:spPr>
          <c:marker>
            <c:symbol val="none"/>
          </c:marker>
          <c:cat>
            <c:strRef>
              <c:f>'Sheet1 (2)'!$A$2:$A$366</c:f>
              <c:strCache>
                <c:ptCount val="365"/>
                <c:pt idx="0">
                  <c:v>01-01-06</c:v>
                </c:pt>
                <c:pt idx="1">
                  <c:v>01-02-06</c:v>
                </c:pt>
                <c:pt idx="2">
                  <c:v>01-03-06</c:v>
                </c:pt>
                <c:pt idx="3">
                  <c:v>01-04-06</c:v>
                </c:pt>
                <c:pt idx="4">
                  <c:v>01-05-06</c:v>
                </c:pt>
                <c:pt idx="5">
                  <c:v>01-06-06</c:v>
                </c:pt>
                <c:pt idx="6">
                  <c:v>01-07-06</c:v>
                </c:pt>
                <c:pt idx="7">
                  <c:v>01-08-06</c:v>
                </c:pt>
                <c:pt idx="8">
                  <c:v>01-09-06</c:v>
                </c:pt>
                <c:pt idx="9">
                  <c:v>01-10-06</c:v>
                </c:pt>
                <c:pt idx="10">
                  <c:v>01-11-06</c:v>
                </c:pt>
                <c:pt idx="11">
                  <c:v>01-12-06</c:v>
                </c:pt>
                <c:pt idx="12">
                  <c:v>01-13-06</c:v>
                </c:pt>
                <c:pt idx="13">
                  <c:v>01-14-06</c:v>
                </c:pt>
                <c:pt idx="14">
                  <c:v>01-15-06</c:v>
                </c:pt>
                <c:pt idx="15">
                  <c:v>01-16-06</c:v>
                </c:pt>
                <c:pt idx="16">
                  <c:v>01-17-06</c:v>
                </c:pt>
                <c:pt idx="17">
                  <c:v>01-18-06</c:v>
                </c:pt>
                <c:pt idx="18">
                  <c:v>01-19-06</c:v>
                </c:pt>
                <c:pt idx="19">
                  <c:v>01-20-06</c:v>
                </c:pt>
                <c:pt idx="20">
                  <c:v>01-21-06</c:v>
                </c:pt>
                <c:pt idx="21">
                  <c:v>01-22-06</c:v>
                </c:pt>
                <c:pt idx="22">
                  <c:v>01-23-06</c:v>
                </c:pt>
                <c:pt idx="23">
                  <c:v>01-24-06</c:v>
                </c:pt>
                <c:pt idx="24">
                  <c:v>01-25-06</c:v>
                </c:pt>
                <c:pt idx="25">
                  <c:v>01-26-06</c:v>
                </c:pt>
                <c:pt idx="26">
                  <c:v>01-27-06</c:v>
                </c:pt>
                <c:pt idx="27">
                  <c:v>01-28-06</c:v>
                </c:pt>
                <c:pt idx="28">
                  <c:v>01-29-06</c:v>
                </c:pt>
                <c:pt idx="29">
                  <c:v>01-30-06</c:v>
                </c:pt>
                <c:pt idx="30">
                  <c:v>01-31-06</c:v>
                </c:pt>
                <c:pt idx="31">
                  <c:v>02-01-06</c:v>
                </c:pt>
                <c:pt idx="32">
                  <c:v>02-02-06</c:v>
                </c:pt>
                <c:pt idx="33">
                  <c:v>02-03-06</c:v>
                </c:pt>
                <c:pt idx="34">
                  <c:v>02-04-06</c:v>
                </c:pt>
                <c:pt idx="35">
                  <c:v>02-05-06</c:v>
                </c:pt>
                <c:pt idx="36">
                  <c:v>02-06-06</c:v>
                </c:pt>
                <c:pt idx="37">
                  <c:v>02-07-06</c:v>
                </c:pt>
                <c:pt idx="38">
                  <c:v>02-08-06</c:v>
                </c:pt>
                <c:pt idx="39">
                  <c:v>02-09-06</c:v>
                </c:pt>
                <c:pt idx="40">
                  <c:v>02-10-06</c:v>
                </c:pt>
                <c:pt idx="41">
                  <c:v>02-11-06</c:v>
                </c:pt>
                <c:pt idx="42">
                  <c:v>02-12-06</c:v>
                </c:pt>
                <c:pt idx="43">
                  <c:v>02-13-06</c:v>
                </c:pt>
                <c:pt idx="44">
                  <c:v>02-14-06</c:v>
                </c:pt>
                <c:pt idx="45">
                  <c:v>02-15-06</c:v>
                </c:pt>
                <c:pt idx="46">
                  <c:v>02-16-06</c:v>
                </c:pt>
                <c:pt idx="47">
                  <c:v>02-17-06</c:v>
                </c:pt>
                <c:pt idx="48">
                  <c:v>02-18-06</c:v>
                </c:pt>
                <c:pt idx="49">
                  <c:v>02-19-06</c:v>
                </c:pt>
                <c:pt idx="50">
                  <c:v>02-20-06</c:v>
                </c:pt>
                <c:pt idx="51">
                  <c:v>02-21-06</c:v>
                </c:pt>
                <c:pt idx="52">
                  <c:v>02-22-06</c:v>
                </c:pt>
                <c:pt idx="53">
                  <c:v>02-23-06</c:v>
                </c:pt>
                <c:pt idx="54">
                  <c:v>02-24-06</c:v>
                </c:pt>
                <c:pt idx="55">
                  <c:v>02-25-06</c:v>
                </c:pt>
                <c:pt idx="56">
                  <c:v>02-26-06</c:v>
                </c:pt>
                <c:pt idx="57">
                  <c:v>02-27-06</c:v>
                </c:pt>
                <c:pt idx="58">
                  <c:v>02-28-06</c:v>
                </c:pt>
                <c:pt idx="59">
                  <c:v>03-01-06</c:v>
                </c:pt>
                <c:pt idx="60">
                  <c:v>03-02-06</c:v>
                </c:pt>
                <c:pt idx="61">
                  <c:v>03-03-06</c:v>
                </c:pt>
                <c:pt idx="62">
                  <c:v>03-04-06</c:v>
                </c:pt>
                <c:pt idx="63">
                  <c:v>03-05-06</c:v>
                </c:pt>
                <c:pt idx="64">
                  <c:v>03-06-06</c:v>
                </c:pt>
                <c:pt idx="65">
                  <c:v>03-07-06</c:v>
                </c:pt>
                <c:pt idx="66">
                  <c:v>03-08-06</c:v>
                </c:pt>
                <c:pt idx="67">
                  <c:v>03-09-06</c:v>
                </c:pt>
                <c:pt idx="68">
                  <c:v>03-10-06</c:v>
                </c:pt>
                <c:pt idx="69">
                  <c:v>03-11-06</c:v>
                </c:pt>
                <c:pt idx="70">
                  <c:v>03-12-06</c:v>
                </c:pt>
                <c:pt idx="71">
                  <c:v>03-13-06</c:v>
                </c:pt>
                <c:pt idx="72">
                  <c:v>03-14-06</c:v>
                </c:pt>
                <c:pt idx="73">
                  <c:v>03-15-06</c:v>
                </c:pt>
                <c:pt idx="74">
                  <c:v>03-16-06</c:v>
                </c:pt>
                <c:pt idx="75">
                  <c:v>03-17-06</c:v>
                </c:pt>
                <c:pt idx="76">
                  <c:v>03-18-06</c:v>
                </c:pt>
                <c:pt idx="77">
                  <c:v>03-19-06</c:v>
                </c:pt>
                <c:pt idx="78">
                  <c:v>03-20-06</c:v>
                </c:pt>
                <c:pt idx="79">
                  <c:v>03-21-06</c:v>
                </c:pt>
                <c:pt idx="80">
                  <c:v>03-22-06</c:v>
                </c:pt>
                <c:pt idx="81">
                  <c:v>03-23-06</c:v>
                </c:pt>
                <c:pt idx="82">
                  <c:v>03-24-06</c:v>
                </c:pt>
                <c:pt idx="83">
                  <c:v>03-25-06</c:v>
                </c:pt>
                <c:pt idx="84">
                  <c:v>03-26-06</c:v>
                </c:pt>
                <c:pt idx="85">
                  <c:v>03-27-06</c:v>
                </c:pt>
                <c:pt idx="86">
                  <c:v>03-28-06</c:v>
                </c:pt>
                <c:pt idx="87">
                  <c:v>03-29-06</c:v>
                </c:pt>
                <c:pt idx="88">
                  <c:v>03-30-06</c:v>
                </c:pt>
                <c:pt idx="89">
                  <c:v>03-31-06</c:v>
                </c:pt>
                <c:pt idx="90">
                  <c:v>04-01-06</c:v>
                </c:pt>
                <c:pt idx="91">
                  <c:v>04-02-06</c:v>
                </c:pt>
                <c:pt idx="92">
                  <c:v>04-03-06</c:v>
                </c:pt>
                <c:pt idx="93">
                  <c:v>04-04-06</c:v>
                </c:pt>
                <c:pt idx="94">
                  <c:v>04-05-06</c:v>
                </c:pt>
                <c:pt idx="95">
                  <c:v>04-06-06</c:v>
                </c:pt>
                <c:pt idx="96">
                  <c:v>04-07-06</c:v>
                </c:pt>
                <c:pt idx="97">
                  <c:v>04-08-06</c:v>
                </c:pt>
                <c:pt idx="98">
                  <c:v>04-09-06</c:v>
                </c:pt>
                <c:pt idx="99">
                  <c:v>04-10-06</c:v>
                </c:pt>
                <c:pt idx="100">
                  <c:v>04-11-06</c:v>
                </c:pt>
                <c:pt idx="101">
                  <c:v>04-12-06</c:v>
                </c:pt>
                <c:pt idx="102">
                  <c:v>04-13-06</c:v>
                </c:pt>
                <c:pt idx="103">
                  <c:v>04-14-06</c:v>
                </c:pt>
                <c:pt idx="104">
                  <c:v>04-15-06</c:v>
                </c:pt>
                <c:pt idx="105">
                  <c:v>04-16-06</c:v>
                </c:pt>
                <c:pt idx="106">
                  <c:v>04-17-06</c:v>
                </c:pt>
                <c:pt idx="107">
                  <c:v>04-18-06</c:v>
                </c:pt>
                <c:pt idx="108">
                  <c:v>04-19-06</c:v>
                </c:pt>
                <c:pt idx="109">
                  <c:v>04-20-06</c:v>
                </c:pt>
                <c:pt idx="110">
                  <c:v>04-21-06</c:v>
                </c:pt>
                <c:pt idx="111">
                  <c:v>04-22-06</c:v>
                </c:pt>
                <c:pt idx="112">
                  <c:v>04-23-06</c:v>
                </c:pt>
                <c:pt idx="113">
                  <c:v>04-24-06</c:v>
                </c:pt>
                <c:pt idx="114">
                  <c:v>04-25-06</c:v>
                </c:pt>
                <c:pt idx="115">
                  <c:v>04-26-06</c:v>
                </c:pt>
                <c:pt idx="116">
                  <c:v>04-27-06</c:v>
                </c:pt>
                <c:pt idx="117">
                  <c:v>04-28-06</c:v>
                </c:pt>
                <c:pt idx="118">
                  <c:v>04-29-06</c:v>
                </c:pt>
                <c:pt idx="119">
                  <c:v>04-30-06</c:v>
                </c:pt>
                <c:pt idx="120">
                  <c:v>05-01-06</c:v>
                </c:pt>
                <c:pt idx="121">
                  <c:v>05-02-06</c:v>
                </c:pt>
                <c:pt idx="122">
                  <c:v>05-03-06</c:v>
                </c:pt>
                <c:pt idx="123">
                  <c:v>05-04-06</c:v>
                </c:pt>
                <c:pt idx="124">
                  <c:v>05-05-06</c:v>
                </c:pt>
                <c:pt idx="125">
                  <c:v>05-06-06</c:v>
                </c:pt>
                <c:pt idx="126">
                  <c:v>05-07-06</c:v>
                </c:pt>
                <c:pt idx="127">
                  <c:v>05-08-06</c:v>
                </c:pt>
                <c:pt idx="128">
                  <c:v>05-09-06</c:v>
                </c:pt>
                <c:pt idx="129">
                  <c:v>05-10-06</c:v>
                </c:pt>
                <c:pt idx="130">
                  <c:v>05-11-06</c:v>
                </c:pt>
                <c:pt idx="131">
                  <c:v>05-12-06</c:v>
                </c:pt>
                <c:pt idx="132">
                  <c:v>05-13-06</c:v>
                </c:pt>
                <c:pt idx="133">
                  <c:v>05-14-06</c:v>
                </c:pt>
                <c:pt idx="134">
                  <c:v>05-15-06</c:v>
                </c:pt>
                <c:pt idx="135">
                  <c:v>05-16-06</c:v>
                </c:pt>
                <c:pt idx="136">
                  <c:v>05-17-06</c:v>
                </c:pt>
                <c:pt idx="137">
                  <c:v>05-18-06</c:v>
                </c:pt>
                <c:pt idx="138">
                  <c:v>05-19-06</c:v>
                </c:pt>
                <c:pt idx="139">
                  <c:v>05-20-06</c:v>
                </c:pt>
                <c:pt idx="140">
                  <c:v>05-21-06</c:v>
                </c:pt>
                <c:pt idx="141">
                  <c:v>05-22-06</c:v>
                </c:pt>
                <c:pt idx="142">
                  <c:v>05-23-06</c:v>
                </c:pt>
                <c:pt idx="143">
                  <c:v>05-24-06</c:v>
                </c:pt>
                <c:pt idx="144">
                  <c:v>05-25-06</c:v>
                </c:pt>
                <c:pt idx="145">
                  <c:v>05-26-06</c:v>
                </c:pt>
                <c:pt idx="146">
                  <c:v>05-27-06</c:v>
                </c:pt>
                <c:pt idx="147">
                  <c:v>05-28-06</c:v>
                </c:pt>
                <c:pt idx="148">
                  <c:v>05-29-06</c:v>
                </c:pt>
                <c:pt idx="149">
                  <c:v>05-30-06</c:v>
                </c:pt>
                <c:pt idx="150">
                  <c:v>05-31-06</c:v>
                </c:pt>
                <c:pt idx="151">
                  <c:v>06-01-06</c:v>
                </c:pt>
                <c:pt idx="152">
                  <c:v>06-02-06</c:v>
                </c:pt>
                <c:pt idx="153">
                  <c:v>06-03-06</c:v>
                </c:pt>
                <c:pt idx="154">
                  <c:v>06-04-06</c:v>
                </c:pt>
                <c:pt idx="155">
                  <c:v>06-05-06</c:v>
                </c:pt>
                <c:pt idx="156">
                  <c:v>06-06-06</c:v>
                </c:pt>
                <c:pt idx="157">
                  <c:v>06-07-06</c:v>
                </c:pt>
                <c:pt idx="158">
                  <c:v>06-08-06</c:v>
                </c:pt>
                <c:pt idx="159">
                  <c:v>06-09-06</c:v>
                </c:pt>
                <c:pt idx="160">
                  <c:v>06-10-06</c:v>
                </c:pt>
                <c:pt idx="161">
                  <c:v>06-11-06</c:v>
                </c:pt>
                <c:pt idx="162">
                  <c:v>06-12-06</c:v>
                </c:pt>
                <c:pt idx="163">
                  <c:v>06-13-06</c:v>
                </c:pt>
                <c:pt idx="164">
                  <c:v>06-14-06</c:v>
                </c:pt>
                <c:pt idx="165">
                  <c:v>06-15-06</c:v>
                </c:pt>
                <c:pt idx="166">
                  <c:v>06-16-06</c:v>
                </c:pt>
                <c:pt idx="167">
                  <c:v>06-17-06</c:v>
                </c:pt>
                <c:pt idx="168">
                  <c:v>06-18-06</c:v>
                </c:pt>
                <c:pt idx="169">
                  <c:v>06-19-06</c:v>
                </c:pt>
                <c:pt idx="170">
                  <c:v>06-20-06</c:v>
                </c:pt>
                <c:pt idx="171">
                  <c:v>06-21-06</c:v>
                </c:pt>
                <c:pt idx="172">
                  <c:v>06-22-06</c:v>
                </c:pt>
                <c:pt idx="173">
                  <c:v>06-23-06</c:v>
                </c:pt>
                <c:pt idx="174">
                  <c:v>06-24-06</c:v>
                </c:pt>
                <c:pt idx="175">
                  <c:v>06-25-06</c:v>
                </c:pt>
                <c:pt idx="176">
                  <c:v>06-26-06</c:v>
                </c:pt>
                <c:pt idx="177">
                  <c:v>06-27-06</c:v>
                </c:pt>
                <c:pt idx="178">
                  <c:v>06-28-06</c:v>
                </c:pt>
                <c:pt idx="179">
                  <c:v>06-29-06</c:v>
                </c:pt>
                <c:pt idx="180">
                  <c:v>06-30-06</c:v>
                </c:pt>
                <c:pt idx="181">
                  <c:v>07-01-06</c:v>
                </c:pt>
                <c:pt idx="182">
                  <c:v>07-02-06</c:v>
                </c:pt>
                <c:pt idx="183">
                  <c:v>07-03-06</c:v>
                </c:pt>
                <c:pt idx="184">
                  <c:v>07-04-06</c:v>
                </c:pt>
                <c:pt idx="185">
                  <c:v>07-05-06</c:v>
                </c:pt>
                <c:pt idx="186">
                  <c:v>07-06-06</c:v>
                </c:pt>
                <c:pt idx="187">
                  <c:v>07-07-06</c:v>
                </c:pt>
                <c:pt idx="188">
                  <c:v>07-08-06</c:v>
                </c:pt>
                <c:pt idx="189">
                  <c:v>07-09-06</c:v>
                </c:pt>
                <c:pt idx="190">
                  <c:v>07-10-06</c:v>
                </c:pt>
                <c:pt idx="191">
                  <c:v>07-11-06</c:v>
                </c:pt>
                <c:pt idx="192">
                  <c:v>07-12-06</c:v>
                </c:pt>
                <c:pt idx="193">
                  <c:v>07-13-06</c:v>
                </c:pt>
                <c:pt idx="194">
                  <c:v>07-14-06</c:v>
                </c:pt>
                <c:pt idx="195">
                  <c:v>07-15-06</c:v>
                </c:pt>
                <c:pt idx="196">
                  <c:v>07-16-06</c:v>
                </c:pt>
                <c:pt idx="197">
                  <c:v>07-17-06</c:v>
                </c:pt>
                <c:pt idx="198">
                  <c:v>07-18-06</c:v>
                </c:pt>
                <c:pt idx="199">
                  <c:v>07-19-06</c:v>
                </c:pt>
                <c:pt idx="200">
                  <c:v>07-20-06</c:v>
                </c:pt>
                <c:pt idx="201">
                  <c:v>07-21-06</c:v>
                </c:pt>
                <c:pt idx="202">
                  <c:v>07-22-06</c:v>
                </c:pt>
                <c:pt idx="203">
                  <c:v>07-23-06</c:v>
                </c:pt>
                <c:pt idx="204">
                  <c:v>07-24-06</c:v>
                </c:pt>
                <c:pt idx="205">
                  <c:v>07-25-06</c:v>
                </c:pt>
                <c:pt idx="206">
                  <c:v>07-26-06</c:v>
                </c:pt>
                <c:pt idx="207">
                  <c:v>07-27-06</c:v>
                </c:pt>
                <c:pt idx="208">
                  <c:v>07-28-06</c:v>
                </c:pt>
                <c:pt idx="209">
                  <c:v>07-29-06</c:v>
                </c:pt>
                <c:pt idx="210">
                  <c:v>07-30-06</c:v>
                </c:pt>
                <c:pt idx="211">
                  <c:v>07-31-06</c:v>
                </c:pt>
                <c:pt idx="212">
                  <c:v>08-01-06</c:v>
                </c:pt>
                <c:pt idx="213">
                  <c:v>08-02-06</c:v>
                </c:pt>
                <c:pt idx="214">
                  <c:v>08-03-06</c:v>
                </c:pt>
                <c:pt idx="215">
                  <c:v>08-04-06</c:v>
                </c:pt>
                <c:pt idx="216">
                  <c:v>08-05-06</c:v>
                </c:pt>
                <c:pt idx="217">
                  <c:v>08-06-06</c:v>
                </c:pt>
                <c:pt idx="218">
                  <c:v>08-07-06</c:v>
                </c:pt>
                <c:pt idx="219">
                  <c:v>08-08-06</c:v>
                </c:pt>
                <c:pt idx="220">
                  <c:v>08-09-06</c:v>
                </c:pt>
                <c:pt idx="221">
                  <c:v>08-10-06</c:v>
                </c:pt>
                <c:pt idx="222">
                  <c:v>08-11-06</c:v>
                </c:pt>
                <c:pt idx="223">
                  <c:v>08-12-06</c:v>
                </c:pt>
                <c:pt idx="224">
                  <c:v>08-13-06</c:v>
                </c:pt>
                <c:pt idx="225">
                  <c:v>08-14-06</c:v>
                </c:pt>
                <c:pt idx="226">
                  <c:v>08-15-06</c:v>
                </c:pt>
                <c:pt idx="227">
                  <c:v>08-16-06</c:v>
                </c:pt>
                <c:pt idx="228">
                  <c:v>08-17-06</c:v>
                </c:pt>
                <c:pt idx="229">
                  <c:v>08-18-06</c:v>
                </c:pt>
                <c:pt idx="230">
                  <c:v>08-19-06</c:v>
                </c:pt>
                <c:pt idx="231">
                  <c:v>08-20-06</c:v>
                </c:pt>
                <c:pt idx="232">
                  <c:v>08-21-06</c:v>
                </c:pt>
                <c:pt idx="233">
                  <c:v>08-22-06</c:v>
                </c:pt>
                <c:pt idx="234">
                  <c:v>08-23-06</c:v>
                </c:pt>
                <c:pt idx="235">
                  <c:v>08-24-06</c:v>
                </c:pt>
                <c:pt idx="236">
                  <c:v>08-25-06</c:v>
                </c:pt>
                <c:pt idx="237">
                  <c:v>08-26-06</c:v>
                </c:pt>
                <c:pt idx="238">
                  <c:v>08-27-06</c:v>
                </c:pt>
                <c:pt idx="239">
                  <c:v>08-28-06</c:v>
                </c:pt>
                <c:pt idx="240">
                  <c:v>08-29-06</c:v>
                </c:pt>
                <c:pt idx="241">
                  <c:v>08-30-06</c:v>
                </c:pt>
                <c:pt idx="242">
                  <c:v>08-31-06</c:v>
                </c:pt>
                <c:pt idx="243">
                  <c:v>09-01-06</c:v>
                </c:pt>
                <c:pt idx="244">
                  <c:v>09-02-06</c:v>
                </c:pt>
                <c:pt idx="245">
                  <c:v>09-03-06</c:v>
                </c:pt>
                <c:pt idx="246">
                  <c:v>09-04-06</c:v>
                </c:pt>
                <c:pt idx="247">
                  <c:v>09-05-06</c:v>
                </c:pt>
                <c:pt idx="248">
                  <c:v>09-06-06</c:v>
                </c:pt>
                <c:pt idx="249">
                  <c:v>09-07-06</c:v>
                </c:pt>
                <c:pt idx="250">
                  <c:v>09-08-06</c:v>
                </c:pt>
                <c:pt idx="251">
                  <c:v>09-09-06</c:v>
                </c:pt>
                <c:pt idx="252">
                  <c:v>09-10-06</c:v>
                </c:pt>
                <c:pt idx="253">
                  <c:v>09-11-06</c:v>
                </c:pt>
                <c:pt idx="254">
                  <c:v>09-12-06</c:v>
                </c:pt>
                <c:pt idx="255">
                  <c:v>09-13-06</c:v>
                </c:pt>
                <c:pt idx="256">
                  <c:v>09-14-06</c:v>
                </c:pt>
                <c:pt idx="257">
                  <c:v>09-15-06</c:v>
                </c:pt>
                <c:pt idx="258">
                  <c:v>09-16-06</c:v>
                </c:pt>
                <c:pt idx="259">
                  <c:v>09-17-06</c:v>
                </c:pt>
                <c:pt idx="260">
                  <c:v>09-18-06</c:v>
                </c:pt>
                <c:pt idx="261">
                  <c:v>09-19-06</c:v>
                </c:pt>
                <c:pt idx="262">
                  <c:v>09-20-06</c:v>
                </c:pt>
                <c:pt idx="263">
                  <c:v>09-21-06</c:v>
                </c:pt>
                <c:pt idx="264">
                  <c:v>09-22-06</c:v>
                </c:pt>
                <c:pt idx="265">
                  <c:v>09-23-06</c:v>
                </c:pt>
                <c:pt idx="266">
                  <c:v>09-24-06</c:v>
                </c:pt>
                <c:pt idx="267">
                  <c:v>09-25-06</c:v>
                </c:pt>
                <c:pt idx="268">
                  <c:v>09-26-06</c:v>
                </c:pt>
                <c:pt idx="269">
                  <c:v>09-27-06</c:v>
                </c:pt>
                <c:pt idx="270">
                  <c:v>09-28-06</c:v>
                </c:pt>
                <c:pt idx="271">
                  <c:v>09-29-06</c:v>
                </c:pt>
                <c:pt idx="272">
                  <c:v>09-30-06</c:v>
                </c:pt>
                <c:pt idx="273">
                  <c:v>10-01-06</c:v>
                </c:pt>
                <c:pt idx="274">
                  <c:v>10-02-06</c:v>
                </c:pt>
                <c:pt idx="275">
                  <c:v>10-03-06</c:v>
                </c:pt>
                <c:pt idx="276">
                  <c:v>10-04-06</c:v>
                </c:pt>
                <c:pt idx="277">
                  <c:v>10-05-06</c:v>
                </c:pt>
                <c:pt idx="278">
                  <c:v>10-06-06</c:v>
                </c:pt>
                <c:pt idx="279">
                  <c:v>10-07-06</c:v>
                </c:pt>
                <c:pt idx="280">
                  <c:v>10-08-06</c:v>
                </c:pt>
                <c:pt idx="281">
                  <c:v>10-09-06</c:v>
                </c:pt>
                <c:pt idx="282">
                  <c:v>10-10-06</c:v>
                </c:pt>
                <c:pt idx="283">
                  <c:v>10-11-06</c:v>
                </c:pt>
                <c:pt idx="284">
                  <c:v>10-12-06</c:v>
                </c:pt>
                <c:pt idx="285">
                  <c:v>10-13-06</c:v>
                </c:pt>
                <c:pt idx="286">
                  <c:v>10-14-06</c:v>
                </c:pt>
                <c:pt idx="287">
                  <c:v>10-15-06</c:v>
                </c:pt>
                <c:pt idx="288">
                  <c:v>10-16-06</c:v>
                </c:pt>
                <c:pt idx="289">
                  <c:v>10-17-06</c:v>
                </c:pt>
                <c:pt idx="290">
                  <c:v>10-18-06</c:v>
                </c:pt>
                <c:pt idx="291">
                  <c:v>10-19-06</c:v>
                </c:pt>
                <c:pt idx="292">
                  <c:v>10-20-06</c:v>
                </c:pt>
                <c:pt idx="293">
                  <c:v>10-21-06</c:v>
                </c:pt>
                <c:pt idx="294">
                  <c:v>10-22-06</c:v>
                </c:pt>
                <c:pt idx="295">
                  <c:v>10-23-06</c:v>
                </c:pt>
                <c:pt idx="296">
                  <c:v>10-24-06</c:v>
                </c:pt>
                <c:pt idx="297">
                  <c:v>10-25-06</c:v>
                </c:pt>
                <c:pt idx="298">
                  <c:v>10-26-06</c:v>
                </c:pt>
                <c:pt idx="299">
                  <c:v>10-27-06</c:v>
                </c:pt>
                <c:pt idx="300">
                  <c:v>10-28-06</c:v>
                </c:pt>
                <c:pt idx="301">
                  <c:v>10-29-06</c:v>
                </c:pt>
                <c:pt idx="302">
                  <c:v>10-30-06</c:v>
                </c:pt>
                <c:pt idx="303">
                  <c:v>10-31-06</c:v>
                </c:pt>
                <c:pt idx="304">
                  <c:v>11-01-06</c:v>
                </c:pt>
                <c:pt idx="305">
                  <c:v>11-02-06</c:v>
                </c:pt>
                <c:pt idx="306">
                  <c:v>11-03-06</c:v>
                </c:pt>
                <c:pt idx="307">
                  <c:v>11-04-06</c:v>
                </c:pt>
                <c:pt idx="308">
                  <c:v>11-05-06</c:v>
                </c:pt>
                <c:pt idx="309">
                  <c:v>11-06-06</c:v>
                </c:pt>
                <c:pt idx="310">
                  <c:v>11-07-06</c:v>
                </c:pt>
                <c:pt idx="311">
                  <c:v>11-08-06</c:v>
                </c:pt>
                <c:pt idx="312">
                  <c:v>11-09-06</c:v>
                </c:pt>
                <c:pt idx="313">
                  <c:v>11-10-06</c:v>
                </c:pt>
                <c:pt idx="314">
                  <c:v>11-11-06</c:v>
                </c:pt>
                <c:pt idx="315">
                  <c:v>11-12-06</c:v>
                </c:pt>
                <c:pt idx="316">
                  <c:v>11-13-06</c:v>
                </c:pt>
                <c:pt idx="317">
                  <c:v>11-14-06</c:v>
                </c:pt>
                <c:pt idx="318">
                  <c:v>11-15-06</c:v>
                </c:pt>
                <c:pt idx="319">
                  <c:v>11-16-06</c:v>
                </c:pt>
                <c:pt idx="320">
                  <c:v>11-17-06</c:v>
                </c:pt>
                <c:pt idx="321">
                  <c:v>11-18-06</c:v>
                </c:pt>
                <c:pt idx="322">
                  <c:v>11-19-06</c:v>
                </c:pt>
                <c:pt idx="323">
                  <c:v>11-20-06</c:v>
                </c:pt>
                <c:pt idx="324">
                  <c:v>11-21-06</c:v>
                </c:pt>
                <c:pt idx="325">
                  <c:v>11-22-06</c:v>
                </c:pt>
                <c:pt idx="326">
                  <c:v>11-23-06</c:v>
                </c:pt>
                <c:pt idx="327">
                  <c:v>11-24-06</c:v>
                </c:pt>
                <c:pt idx="328">
                  <c:v>11-25-06</c:v>
                </c:pt>
                <c:pt idx="329">
                  <c:v>11-26-06</c:v>
                </c:pt>
                <c:pt idx="330">
                  <c:v>11-27-06</c:v>
                </c:pt>
                <c:pt idx="331">
                  <c:v>11-28-06</c:v>
                </c:pt>
                <c:pt idx="332">
                  <c:v>11-29-06</c:v>
                </c:pt>
                <c:pt idx="333">
                  <c:v>11-30-06</c:v>
                </c:pt>
                <c:pt idx="334">
                  <c:v>12-01-06</c:v>
                </c:pt>
                <c:pt idx="335">
                  <c:v>12-02-06</c:v>
                </c:pt>
                <c:pt idx="336">
                  <c:v>12-03-06</c:v>
                </c:pt>
                <c:pt idx="337">
                  <c:v>12-04-06</c:v>
                </c:pt>
                <c:pt idx="338">
                  <c:v>12-05-06</c:v>
                </c:pt>
                <c:pt idx="339">
                  <c:v>12-06-06</c:v>
                </c:pt>
                <c:pt idx="340">
                  <c:v>12-07-06</c:v>
                </c:pt>
                <c:pt idx="341">
                  <c:v>12-08-06</c:v>
                </c:pt>
                <c:pt idx="342">
                  <c:v>12-09-06</c:v>
                </c:pt>
                <c:pt idx="343">
                  <c:v>12-10-06</c:v>
                </c:pt>
                <c:pt idx="344">
                  <c:v>12-11-06</c:v>
                </c:pt>
                <c:pt idx="345">
                  <c:v>12-12-06</c:v>
                </c:pt>
                <c:pt idx="346">
                  <c:v>12-13-06</c:v>
                </c:pt>
                <c:pt idx="347">
                  <c:v>12-14-06</c:v>
                </c:pt>
                <c:pt idx="348">
                  <c:v>12-15-06</c:v>
                </c:pt>
                <c:pt idx="349">
                  <c:v>12-16-06</c:v>
                </c:pt>
                <c:pt idx="350">
                  <c:v>12-17-06</c:v>
                </c:pt>
                <c:pt idx="351">
                  <c:v>12-18-06</c:v>
                </c:pt>
                <c:pt idx="352">
                  <c:v>12-19-06</c:v>
                </c:pt>
                <c:pt idx="353">
                  <c:v>12-20-06</c:v>
                </c:pt>
                <c:pt idx="354">
                  <c:v>12-21-06</c:v>
                </c:pt>
                <c:pt idx="355">
                  <c:v>12-22-06</c:v>
                </c:pt>
                <c:pt idx="356">
                  <c:v>12-23-06</c:v>
                </c:pt>
                <c:pt idx="357">
                  <c:v>12-24-06</c:v>
                </c:pt>
                <c:pt idx="358">
                  <c:v>12-25-06</c:v>
                </c:pt>
                <c:pt idx="359">
                  <c:v>12-26-06</c:v>
                </c:pt>
                <c:pt idx="360">
                  <c:v>12-27-06</c:v>
                </c:pt>
                <c:pt idx="361">
                  <c:v>12-28-06</c:v>
                </c:pt>
                <c:pt idx="362">
                  <c:v>12-29-06</c:v>
                </c:pt>
                <c:pt idx="363">
                  <c:v>12-30-06</c:v>
                </c:pt>
                <c:pt idx="364">
                  <c:v>12-31-06</c:v>
                </c:pt>
              </c:strCache>
            </c:strRef>
          </c:cat>
          <c:val>
            <c:numRef>
              <c:f>'Sheet1 (2)'!$C$2:$C$366</c:f>
              <c:numCache>
                <c:formatCode>General</c:formatCode>
                <c:ptCount val="365"/>
                <c:pt idx="0">
                  <c:v>2.5</c:v>
                </c:pt>
                <c:pt idx="1">
                  <c:v>2.5</c:v>
                </c:pt>
                <c:pt idx="2">
                  <c:v>2.5</c:v>
                </c:pt>
                <c:pt idx="3">
                  <c:v>2.4</c:v>
                </c:pt>
                <c:pt idx="4">
                  <c:v>2.6</c:v>
                </c:pt>
                <c:pt idx="5">
                  <c:v>2.6</c:v>
                </c:pt>
                <c:pt idx="6">
                  <c:v>2.5</c:v>
                </c:pt>
                <c:pt idx="7">
                  <c:v>2.6</c:v>
                </c:pt>
                <c:pt idx="8">
                  <c:v>2.6</c:v>
                </c:pt>
                <c:pt idx="9">
                  <c:v>2.6</c:v>
                </c:pt>
                <c:pt idx="10">
                  <c:v>2.6</c:v>
                </c:pt>
                <c:pt idx="11">
                  <c:v>2.5</c:v>
                </c:pt>
                <c:pt idx="12">
                  <c:v>2.7</c:v>
                </c:pt>
                <c:pt idx="13">
                  <c:v>2.8</c:v>
                </c:pt>
                <c:pt idx="14">
                  <c:v>2.6</c:v>
                </c:pt>
                <c:pt idx="15">
                  <c:v>2.6</c:v>
                </c:pt>
                <c:pt idx="16">
                  <c:v>2.7</c:v>
                </c:pt>
                <c:pt idx="17">
                  <c:v>2.8</c:v>
                </c:pt>
                <c:pt idx="18">
                  <c:v>2.7</c:v>
                </c:pt>
                <c:pt idx="19">
                  <c:v>2.6</c:v>
                </c:pt>
                <c:pt idx="20">
                  <c:v>2.7</c:v>
                </c:pt>
                <c:pt idx="21">
                  <c:v>2.8</c:v>
                </c:pt>
                <c:pt idx="22">
                  <c:v>2.8</c:v>
                </c:pt>
                <c:pt idx="23">
                  <c:v>2.8</c:v>
                </c:pt>
                <c:pt idx="24">
                  <c:v>2.8</c:v>
                </c:pt>
                <c:pt idx="25">
                  <c:v>2.8</c:v>
                </c:pt>
                <c:pt idx="26">
                  <c:v>2.8</c:v>
                </c:pt>
                <c:pt idx="27">
                  <c:v>2.8</c:v>
                </c:pt>
                <c:pt idx="28">
                  <c:v>2.8</c:v>
                </c:pt>
                <c:pt idx="29">
                  <c:v>2.9</c:v>
                </c:pt>
                <c:pt idx="30">
                  <c:v>2.8</c:v>
                </c:pt>
                <c:pt idx="31">
                  <c:v>2.9</c:v>
                </c:pt>
                <c:pt idx="32">
                  <c:v>2.8</c:v>
                </c:pt>
                <c:pt idx="33">
                  <c:v>2.9</c:v>
                </c:pt>
                <c:pt idx="34">
                  <c:v>2.7</c:v>
                </c:pt>
                <c:pt idx="35">
                  <c:v>2.8</c:v>
                </c:pt>
                <c:pt idx="36">
                  <c:v>2.9</c:v>
                </c:pt>
                <c:pt idx="37">
                  <c:v>2.8</c:v>
                </c:pt>
                <c:pt idx="38">
                  <c:v>2.9</c:v>
                </c:pt>
                <c:pt idx="39">
                  <c:v>2.9</c:v>
                </c:pt>
                <c:pt idx="40">
                  <c:v>2.9</c:v>
                </c:pt>
                <c:pt idx="41">
                  <c:v>3</c:v>
                </c:pt>
                <c:pt idx="42">
                  <c:v>2.9</c:v>
                </c:pt>
                <c:pt idx="43">
                  <c:v>2.9</c:v>
                </c:pt>
                <c:pt idx="44">
                  <c:v>2.9</c:v>
                </c:pt>
                <c:pt idx="45">
                  <c:v>2.9</c:v>
                </c:pt>
                <c:pt idx="46">
                  <c:v>2.9</c:v>
                </c:pt>
                <c:pt idx="47">
                  <c:v>3</c:v>
                </c:pt>
                <c:pt idx="48">
                  <c:v>3</c:v>
                </c:pt>
                <c:pt idx="49">
                  <c:v>2.9</c:v>
                </c:pt>
                <c:pt idx="50">
                  <c:v>3.1</c:v>
                </c:pt>
                <c:pt idx="51">
                  <c:v>3.1</c:v>
                </c:pt>
                <c:pt idx="52">
                  <c:v>3</c:v>
                </c:pt>
                <c:pt idx="53">
                  <c:v>3</c:v>
                </c:pt>
                <c:pt idx="54">
                  <c:v>3</c:v>
                </c:pt>
                <c:pt idx="55">
                  <c:v>3</c:v>
                </c:pt>
                <c:pt idx="56">
                  <c:v>3</c:v>
                </c:pt>
                <c:pt idx="57">
                  <c:v>3.1</c:v>
                </c:pt>
                <c:pt idx="58">
                  <c:v>3</c:v>
                </c:pt>
                <c:pt idx="59">
                  <c:v>3.1</c:v>
                </c:pt>
                <c:pt idx="60">
                  <c:v>3.1</c:v>
                </c:pt>
                <c:pt idx="61">
                  <c:v>3.1</c:v>
                </c:pt>
                <c:pt idx="62">
                  <c:v>3.2</c:v>
                </c:pt>
                <c:pt idx="63">
                  <c:v>3.2</c:v>
                </c:pt>
                <c:pt idx="64">
                  <c:v>3.2</c:v>
                </c:pt>
                <c:pt idx="65">
                  <c:v>3.1</c:v>
                </c:pt>
                <c:pt idx="66">
                  <c:v>3.2</c:v>
                </c:pt>
                <c:pt idx="67">
                  <c:v>3.2</c:v>
                </c:pt>
                <c:pt idx="68">
                  <c:v>3.2</c:v>
                </c:pt>
                <c:pt idx="69">
                  <c:v>3.2</c:v>
                </c:pt>
                <c:pt idx="70">
                  <c:v>3.3</c:v>
                </c:pt>
                <c:pt idx="71">
                  <c:v>3.4</c:v>
                </c:pt>
                <c:pt idx="72">
                  <c:v>3.3</c:v>
                </c:pt>
                <c:pt idx="73">
                  <c:v>3.2</c:v>
                </c:pt>
                <c:pt idx="74">
                  <c:v>3.3</c:v>
                </c:pt>
                <c:pt idx="75">
                  <c:v>3.4</c:v>
                </c:pt>
                <c:pt idx="76">
                  <c:v>3.3</c:v>
                </c:pt>
                <c:pt idx="77">
                  <c:v>3.2</c:v>
                </c:pt>
                <c:pt idx="78">
                  <c:v>3.4</c:v>
                </c:pt>
                <c:pt idx="79">
                  <c:v>3.4</c:v>
                </c:pt>
                <c:pt idx="80">
                  <c:v>3.4</c:v>
                </c:pt>
                <c:pt idx="81">
                  <c:v>3.4</c:v>
                </c:pt>
                <c:pt idx="82">
                  <c:v>3.3</c:v>
                </c:pt>
                <c:pt idx="83">
                  <c:v>3.4</c:v>
                </c:pt>
                <c:pt idx="84">
                  <c:v>3.5</c:v>
                </c:pt>
                <c:pt idx="85">
                  <c:v>3.5</c:v>
                </c:pt>
                <c:pt idx="86">
                  <c:v>3.4</c:v>
                </c:pt>
                <c:pt idx="87">
                  <c:v>3.3</c:v>
                </c:pt>
                <c:pt idx="88">
                  <c:v>3.4</c:v>
                </c:pt>
                <c:pt idx="89">
                  <c:v>3.4</c:v>
                </c:pt>
                <c:pt idx="90">
                  <c:v>3.3</c:v>
                </c:pt>
                <c:pt idx="91">
                  <c:v>3.3</c:v>
                </c:pt>
                <c:pt idx="92">
                  <c:v>3.3</c:v>
                </c:pt>
                <c:pt idx="93">
                  <c:v>3.3</c:v>
                </c:pt>
                <c:pt idx="94">
                  <c:v>3.5</c:v>
                </c:pt>
                <c:pt idx="95">
                  <c:v>3.4</c:v>
                </c:pt>
                <c:pt idx="96">
                  <c:v>3.4</c:v>
                </c:pt>
                <c:pt idx="97">
                  <c:v>3.4</c:v>
                </c:pt>
                <c:pt idx="98">
                  <c:v>3.4</c:v>
                </c:pt>
                <c:pt idx="99">
                  <c:v>3.4</c:v>
                </c:pt>
                <c:pt idx="100">
                  <c:v>3.4</c:v>
                </c:pt>
                <c:pt idx="101">
                  <c:v>3.3</c:v>
                </c:pt>
                <c:pt idx="102">
                  <c:v>3.4</c:v>
                </c:pt>
                <c:pt idx="103">
                  <c:v>3.4</c:v>
                </c:pt>
                <c:pt idx="104">
                  <c:v>3.3</c:v>
                </c:pt>
                <c:pt idx="105">
                  <c:v>3.3</c:v>
                </c:pt>
                <c:pt idx="106">
                  <c:v>3.3</c:v>
                </c:pt>
                <c:pt idx="107">
                  <c:v>3.3</c:v>
                </c:pt>
                <c:pt idx="108">
                  <c:v>3.3</c:v>
                </c:pt>
                <c:pt idx="109">
                  <c:v>3.3</c:v>
                </c:pt>
                <c:pt idx="110">
                  <c:v>3.4</c:v>
                </c:pt>
                <c:pt idx="111">
                  <c:v>3.4</c:v>
                </c:pt>
                <c:pt idx="112">
                  <c:v>3.4</c:v>
                </c:pt>
                <c:pt idx="113">
                  <c:v>3.2</c:v>
                </c:pt>
                <c:pt idx="114">
                  <c:v>3.3</c:v>
                </c:pt>
                <c:pt idx="115">
                  <c:v>3.3</c:v>
                </c:pt>
                <c:pt idx="116">
                  <c:v>3.3</c:v>
                </c:pt>
                <c:pt idx="117">
                  <c:v>3.3</c:v>
                </c:pt>
                <c:pt idx="118">
                  <c:v>3.3</c:v>
                </c:pt>
                <c:pt idx="119">
                  <c:v>3.5</c:v>
                </c:pt>
                <c:pt idx="120">
                  <c:v>3.4</c:v>
                </c:pt>
                <c:pt idx="121">
                  <c:v>3.4</c:v>
                </c:pt>
                <c:pt idx="122">
                  <c:v>3.4</c:v>
                </c:pt>
                <c:pt idx="123">
                  <c:v>3.4</c:v>
                </c:pt>
                <c:pt idx="124">
                  <c:v>3.4</c:v>
                </c:pt>
                <c:pt idx="125">
                  <c:v>3.3</c:v>
                </c:pt>
                <c:pt idx="126">
                  <c:v>3.4</c:v>
                </c:pt>
                <c:pt idx="127">
                  <c:v>3.3</c:v>
                </c:pt>
                <c:pt idx="128">
                  <c:v>3.2</c:v>
                </c:pt>
                <c:pt idx="129">
                  <c:v>3.3</c:v>
                </c:pt>
                <c:pt idx="130">
                  <c:v>3.1</c:v>
                </c:pt>
                <c:pt idx="131">
                  <c:v>3.2</c:v>
                </c:pt>
                <c:pt idx="132">
                  <c:v>3.2</c:v>
                </c:pt>
                <c:pt idx="133">
                  <c:v>3.1</c:v>
                </c:pt>
                <c:pt idx="134">
                  <c:v>3.1</c:v>
                </c:pt>
                <c:pt idx="135">
                  <c:v>3.2</c:v>
                </c:pt>
                <c:pt idx="136">
                  <c:v>3.2</c:v>
                </c:pt>
                <c:pt idx="137">
                  <c:v>3.1</c:v>
                </c:pt>
                <c:pt idx="138">
                  <c:v>3.2</c:v>
                </c:pt>
                <c:pt idx="139">
                  <c:v>3.1</c:v>
                </c:pt>
                <c:pt idx="140">
                  <c:v>3.1</c:v>
                </c:pt>
                <c:pt idx="141">
                  <c:v>3</c:v>
                </c:pt>
                <c:pt idx="142">
                  <c:v>3</c:v>
                </c:pt>
                <c:pt idx="143">
                  <c:v>3.1</c:v>
                </c:pt>
                <c:pt idx="144">
                  <c:v>3.1</c:v>
                </c:pt>
                <c:pt idx="145">
                  <c:v>3.1</c:v>
                </c:pt>
                <c:pt idx="146">
                  <c:v>3.2</c:v>
                </c:pt>
                <c:pt idx="147">
                  <c:v>3.2</c:v>
                </c:pt>
                <c:pt idx="148">
                  <c:v>3.2</c:v>
                </c:pt>
                <c:pt idx="149">
                  <c:v>3</c:v>
                </c:pt>
                <c:pt idx="150">
                  <c:v>3</c:v>
                </c:pt>
                <c:pt idx="151">
                  <c:v>2.9</c:v>
                </c:pt>
                <c:pt idx="152">
                  <c:v>3</c:v>
                </c:pt>
                <c:pt idx="153">
                  <c:v>3.2</c:v>
                </c:pt>
                <c:pt idx="154">
                  <c:v>3.1</c:v>
                </c:pt>
                <c:pt idx="155">
                  <c:v>3</c:v>
                </c:pt>
                <c:pt idx="156">
                  <c:v>2.9</c:v>
                </c:pt>
                <c:pt idx="157">
                  <c:v>2.9</c:v>
                </c:pt>
                <c:pt idx="158">
                  <c:v>2.9</c:v>
                </c:pt>
                <c:pt idx="159">
                  <c:v>3.1</c:v>
                </c:pt>
                <c:pt idx="160">
                  <c:v>2.9</c:v>
                </c:pt>
                <c:pt idx="161">
                  <c:v>3.1</c:v>
                </c:pt>
                <c:pt idx="162">
                  <c:v>3.1</c:v>
                </c:pt>
                <c:pt idx="163">
                  <c:v>3</c:v>
                </c:pt>
                <c:pt idx="164">
                  <c:v>3.1</c:v>
                </c:pt>
                <c:pt idx="165">
                  <c:v>3</c:v>
                </c:pt>
                <c:pt idx="166">
                  <c:v>2.9</c:v>
                </c:pt>
                <c:pt idx="167">
                  <c:v>2.8</c:v>
                </c:pt>
                <c:pt idx="168">
                  <c:v>3</c:v>
                </c:pt>
                <c:pt idx="169">
                  <c:v>3</c:v>
                </c:pt>
                <c:pt idx="170">
                  <c:v>2.8</c:v>
                </c:pt>
                <c:pt idx="171">
                  <c:v>2.8</c:v>
                </c:pt>
                <c:pt idx="172">
                  <c:v>2.6</c:v>
                </c:pt>
                <c:pt idx="173">
                  <c:v>2.9</c:v>
                </c:pt>
                <c:pt idx="174">
                  <c:v>3</c:v>
                </c:pt>
                <c:pt idx="175">
                  <c:v>2.7</c:v>
                </c:pt>
                <c:pt idx="176">
                  <c:v>2.9</c:v>
                </c:pt>
                <c:pt idx="177">
                  <c:v>2.8</c:v>
                </c:pt>
                <c:pt idx="178">
                  <c:v>2.8</c:v>
                </c:pt>
                <c:pt idx="179">
                  <c:v>3</c:v>
                </c:pt>
                <c:pt idx="180">
                  <c:v>2.9</c:v>
                </c:pt>
                <c:pt idx="181">
                  <c:v>2.8</c:v>
                </c:pt>
                <c:pt idx="182">
                  <c:v>2.8</c:v>
                </c:pt>
                <c:pt idx="183">
                  <c:v>2.9</c:v>
                </c:pt>
                <c:pt idx="184">
                  <c:v>2.9</c:v>
                </c:pt>
                <c:pt idx="185">
                  <c:v>2.9</c:v>
                </c:pt>
                <c:pt idx="186">
                  <c:v>2.8</c:v>
                </c:pt>
                <c:pt idx="187">
                  <c:v>2.9</c:v>
                </c:pt>
                <c:pt idx="188">
                  <c:v>3.2</c:v>
                </c:pt>
                <c:pt idx="189">
                  <c:v>3</c:v>
                </c:pt>
                <c:pt idx="190">
                  <c:v>2.9</c:v>
                </c:pt>
                <c:pt idx="191">
                  <c:v>2.9</c:v>
                </c:pt>
                <c:pt idx="192">
                  <c:v>3</c:v>
                </c:pt>
                <c:pt idx="193">
                  <c:v>2.9</c:v>
                </c:pt>
                <c:pt idx="194">
                  <c:v>3</c:v>
                </c:pt>
                <c:pt idx="195">
                  <c:v>2.9</c:v>
                </c:pt>
                <c:pt idx="196">
                  <c:v>3.1</c:v>
                </c:pt>
                <c:pt idx="197">
                  <c:v>3</c:v>
                </c:pt>
                <c:pt idx="198">
                  <c:v>3</c:v>
                </c:pt>
                <c:pt idx="199">
                  <c:v>3</c:v>
                </c:pt>
                <c:pt idx="200">
                  <c:v>3.1</c:v>
                </c:pt>
                <c:pt idx="201">
                  <c:v>3.2</c:v>
                </c:pt>
                <c:pt idx="202">
                  <c:v>2.9</c:v>
                </c:pt>
                <c:pt idx="203">
                  <c:v>2.9</c:v>
                </c:pt>
                <c:pt idx="204">
                  <c:v>2.9</c:v>
                </c:pt>
                <c:pt idx="205">
                  <c:v>3</c:v>
                </c:pt>
                <c:pt idx="206">
                  <c:v>2.9</c:v>
                </c:pt>
                <c:pt idx="207">
                  <c:v>3</c:v>
                </c:pt>
                <c:pt idx="208">
                  <c:v>3</c:v>
                </c:pt>
                <c:pt idx="209">
                  <c:v>3.1</c:v>
                </c:pt>
                <c:pt idx="210">
                  <c:v>3.1</c:v>
                </c:pt>
                <c:pt idx="211">
                  <c:v>3</c:v>
                </c:pt>
                <c:pt idx="212">
                  <c:v>2.8</c:v>
                </c:pt>
                <c:pt idx="213">
                  <c:v>2.8</c:v>
                </c:pt>
                <c:pt idx="214">
                  <c:v>2.9</c:v>
                </c:pt>
                <c:pt idx="215">
                  <c:v>2.9</c:v>
                </c:pt>
                <c:pt idx="216">
                  <c:v>2.9</c:v>
                </c:pt>
                <c:pt idx="217">
                  <c:v>2.9</c:v>
                </c:pt>
                <c:pt idx="218">
                  <c:v>2.9</c:v>
                </c:pt>
                <c:pt idx="219">
                  <c:v>2.9</c:v>
                </c:pt>
                <c:pt idx="220">
                  <c:v>2.8</c:v>
                </c:pt>
                <c:pt idx="221">
                  <c:v>2.8</c:v>
                </c:pt>
                <c:pt idx="222">
                  <c:v>2.8</c:v>
                </c:pt>
                <c:pt idx="223">
                  <c:v>2.9</c:v>
                </c:pt>
                <c:pt idx="224">
                  <c:v>3</c:v>
                </c:pt>
                <c:pt idx="225">
                  <c:v>2.9</c:v>
                </c:pt>
                <c:pt idx="226">
                  <c:v>3</c:v>
                </c:pt>
                <c:pt idx="227">
                  <c:v>2.9</c:v>
                </c:pt>
                <c:pt idx="228">
                  <c:v>2.8</c:v>
                </c:pt>
                <c:pt idx="229">
                  <c:v>2.9</c:v>
                </c:pt>
                <c:pt idx="230">
                  <c:v>2.9</c:v>
                </c:pt>
                <c:pt idx="231">
                  <c:v>2.9</c:v>
                </c:pt>
                <c:pt idx="232">
                  <c:v>2.8</c:v>
                </c:pt>
                <c:pt idx="233">
                  <c:v>2.9</c:v>
                </c:pt>
                <c:pt idx="234">
                  <c:v>3</c:v>
                </c:pt>
                <c:pt idx="235">
                  <c:v>2.9</c:v>
                </c:pt>
                <c:pt idx="236">
                  <c:v>3</c:v>
                </c:pt>
                <c:pt idx="237">
                  <c:v>2.9</c:v>
                </c:pt>
                <c:pt idx="238">
                  <c:v>2.8</c:v>
                </c:pt>
                <c:pt idx="239">
                  <c:v>2.8</c:v>
                </c:pt>
                <c:pt idx="240">
                  <c:v>2.9</c:v>
                </c:pt>
                <c:pt idx="241">
                  <c:v>3</c:v>
                </c:pt>
                <c:pt idx="242">
                  <c:v>3.1</c:v>
                </c:pt>
                <c:pt idx="243">
                  <c:v>3</c:v>
                </c:pt>
                <c:pt idx="244">
                  <c:v>2.9</c:v>
                </c:pt>
                <c:pt idx="245">
                  <c:v>3.1</c:v>
                </c:pt>
                <c:pt idx="246">
                  <c:v>3.1</c:v>
                </c:pt>
                <c:pt idx="247">
                  <c:v>2.9</c:v>
                </c:pt>
                <c:pt idx="248">
                  <c:v>2.9</c:v>
                </c:pt>
                <c:pt idx="249">
                  <c:v>2.8</c:v>
                </c:pt>
                <c:pt idx="250">
                  <c:v>2.9</c:v>
                </c:pt>
                <c:pt idx="251">
                  <c:v>3</c:v>
                </c:pt>
                <c:pt idx="252">
                  <c:v>3</c:v>
                </c:pt>
                <c:pt idx="253">
                  <c:v>3.1</c:v>
                </c:pt>
                <c:pt idx="254">
                  <c:v>3.1</c:v>
                </c:pt>
                <c:pt idx="255">
                  <c:v>3.2</c:v>
                </c:pt>
                <c:pt idx="256">
                  <c:v>3.3</c:v>
                </c:pt>
                <c:pt idx="257">
                  <c:v>3.2</c:v>
                </c:pt>
                <c:pt idx="258">
                  <c:v>3.2</c:v>
                </c:pt>
                <c:pt idx="259">
                  <c:v>3.3</c:v>
                </c:pt>
                <c:pt idx="260">
                  <c:v>3.1</c:v>
                </c:pt>
                <c:pt idx="261">
                  <c:v>3.1</c:v>
                </c:pt>
                <c:pt idx="262">
                  <c:v>3.1</c:v>
                </c:pt>
                <c:pt idx="263">
                  <c:v>2.9</c:v>
                </c:pt>
                <c:pt idx="264">
                  <c:v>2.9</c:v>
                </c:pt>
                <c:pt idx="265">
                  <c:v>2.9</c:v>
                </c:pt>
                <c:pt idx="266">
                  <c:v>2.9</c:v>
                </c:pt>
                <c:pt idx="267">
                  <c:v>3</c:v>
                </c:pt>
                <c:pt idx="268">
                  <c:v>3.2</c:v>
                </c:pt>
                <c:pt idx="269">
                  <c:v>3.1</c:v>
                </c:pt>
                <c:pt idx="270">
                  <c:v>3</c:v>
                </c:pt>
                <c:pt idx="271">
                  <c:v>3.2</c:v>
                </c:pt>
                <c:pt idx="272">
                  <c:v>3.2</c:v>
                </c:pt>
                <c:pt idx="273">
                  <c:v>3.1</c:v>
                </c:pt>
                <c:pt idx="274">
                  <c:v>2.9</c:v>
                </c:pt>
                <c:pt idx="275">
                  <c:v>3.1</c:v>
                </c:pt>
                <c:pt idx="276">
                  <c:v>3</c:v>
                </c:pt>
                <c:pt idx="277">
                  <c:v>3</c:v>
                </c:pt>
                <c:pt idx="278">
                  <c:v>3.1</c:v>
                </c:pt>
                <c:pt idx="279">
                  <c:v>3.1</c:v>
                </c:pt>
                <c:pt idx="280">
                  <c:v>3</c:v>
                </c:pt>
                <c:pt idx="281">
                  <c:v>3</c:v>
                </c:pt>
                <c:pt idx="282">
                  <c:v>3</c:v>
                </c:pt>
                <c:pt idx="283">
                  <c:v>3</c:v>
                </c:pt>
                <c:pt idx="284">
                  <c:v>3</c:v>
                </c:pt>
                <c:pt idx="285">
                  <c:v>3.1</c:v>
                </c:pt>
                <c:pt idx="286">
                  <c:v>3.1</c:v>
                </c:pt>
                <c:pt idx="287">
                  <c:v>3</c:v>
                </c:pt>
                <c:pt idx="288">
                  <c:v>3</c:v>
                </c:pt>
                <c:pt idx="289">
                  <c:v>2.9</c:v>
                </c:pt>
                <c:pt idx="290">
                  <c:v>2.9</c:v>
                </c:pt>
                <c:pt idx="291">
                  <c:v>2.9</c:v>
                </c:pt>
                <c:pt idx="292">
                  <c:v>3</c:v>
                </c:pt>
                <c:pt idx="293">
                  <c:v>3</c:v>
                </c:pt>
                <c:pt idx="294">
                  <c:v>3</c:v>
                </c:pt>
                <c:pt idx="295">
                  <c:v>3</c:v>
                </c:pt>
                <c:pt idx="296">
                  <c:v>3.1</c:v>
                </c:pt>
                <c:pt idx="297">
                  <c:v>3</c:v>
                </c:pt>
                <c:pt idx="298">
                  <c:v>3.1</c:v>
                </c:pt>
                <c:pt idx="299">
                  <c:v>3.1</c:v>
                </c:pt>
                <c:pt idx="300">
                  <c:v>3</c:v>
                </c:pt>
                <c:pt idx="301">
                  <c:v>2.9</c:v>
                </c:pt>
                <c:pt idx="302">
                  <c:v>3</c:v>
                </c:pt>
                <c:pt idx="303">
                  <c:v>3</c:v>
                </c:pt>
                <c:pt idx="304">
                  <c:v>3.1</c:v>
                </c:pt>
                <c:pt idx="305">
                  <c:v>3.1</c:v>
                </c:pt>
                <c:pt idx="306">
                  <c:v>3</c:v>
                </c:pt>
                <c:pt idx="307">
                  <c:v>3</c:v>
                </c:pt>
                <c:pt idx="308">
                  <c:v>3</c:v>
                </c:pt>
                <c:pt idx="309">
                  <c:v>3</c:v>
                </c:pt>
                <c:pt idx="310">
                  <c:v>2.9</c:v>
                </c:pt>
                <c:pt idx="311">
                  <c:v>2.9</c:v>
                </c:pt>
                <c:pt idx="312">
                  <c:v>3</c:v>
                </c:pt>
                <c:pt idx="313">
                  <c:v>2.9</c:v>
                </c:pt>
                <c:pt idx="314">
                  <c:v>2.8</c:v>
                </c:pt>
                <c:pt idx="315">
                  <c:v>2.7</c:v>
                </c:pt>
                <c:pt idx="316">
                  <c:v>2.8</c:v>
                </c:pt>
                <c:pt idx="317">
                  <c:v>2.9</c:v>
                </c:pt>
                <c:pt idx="318">
                  <c:v>2.9</c:v>
                </c:pt>
                <c:pt idx="319">
                  <c:v>2.9</c:v>
                </c:pt>
                <c:pt idx="320">
                  <c:v>3</c:v>
                </c:pt>
                <c:pt idx="321">
                  <c:v>2.9</c:v>
                </c:pt>
                <c:pt idx="322">
                  <c:v>2.8</c:v>
                </c:pt>
                <c:pt idx="323">
                  <c:v>2.9</c:v>
                </c:pt>
                <c:pt idx="324">
                  <c:v>2.8</c:v>
                </c:pt>
                <c:pt idx="325">
                  <c:v>2.8</c:v>
                </c:pt>
                <c:pt idx="326">
                  <c:v>2.8</c:v>
                </c:pt>
                <c:pt idx="327">
                  <c:v>2.8</c:v>
                </c:pt>
                <c:pt idx="328">
                  <c:v>2.8</c:v>
                </c:pt>
                <c:pt idx="329">
                  <c:v>2.8</c:v>
                </c:pt>
                <c:pt idx="330">
                  <c:v>2.6</c:v>
                </c:pt>
                <c:pt idx="331">
                  <c:v>2.7</c:v>
                </c:pt>
                <c:pt idx="332">
                  <c:v>2.8</c:v>
                </c:pt>
                <c:pt idx="333">
                  <c:v>2.8</c:v>
                </c:pt>
                <c:pt idx="334">
                  <c:v>2.7</c:v>
                </c:pt>
                <c:pt idx="335">
                  <c:v>2.6</c:v>
                </c:pt>
                <c:pt idx="336">
                  <c:v>2.6</c:v>
                </c:pt>
                <c:pt idx="337">
                  <c:v>2.7</c:v>
                </c:pt>
                <c:pt idx="338">
                  <c:v>2.7</c:v>
                </c:pt>
                <c:pt idx="339">
                  <c:v>2.7</c:v>
                </c:pt>
                <c:pt idx="340">
                  <c:v>2.7</c:v>
                </c:pt>
                <c:pt idx="341">
                  <c:v>2.7</c:v>
                </c:pt>
                <c:pt idx="342">
                  <c:v>2.7</c:v>
                </c:pt>
                <c:pt idx="343">
                  <c:v>2.6</c:v>
                </c:pt>
                <c:pt idx="344">
                  <c:v>2.7</c:v>
                </c:pt>
                <c:pt idx="345">
                  <c:v>2.6</c:v>
                </c:pt>
                <c:pt idx="346">
                  <c:v>2.7</c:v>
                </c:pt>
                <c:pt idx="347">
                  <c:v>2.7</c:v>
                </c:pt>
                <c:pt idx="348">
                  <c:v>2.7</c:v>
                </c:pt>
                <c:pt idx="349">
                  <c:v>2.7</c:v>
                </c:pt>
                <c:pt idx="350">
                  <c:v>2.7</c:v>
                </c:pt>
                <c:pt idx="351">
                  <c:v>2.7</c:v>
                </c:pt>
                <c:pt idx="352">
                  <c:v>2.8</c:v>
                </c:pt>
                <c:pt idx="353">
                  <c:v>2.7</c:v>
                </c:pt>
                <c:pt idx="354">
                  <c:v>2.8</c:v>
                </c:pt>
                <c:pt idx="355">
                  <c:v>2.7</c:v>
                </c:pt>
                <c:pt idx="356">
                  <c:v>2.6</c:v>
                </c:pt>
                <c:pt idx="357">
                  <c:v>2.7</c:v>
                </c:pt>
                <c:pt idx="358">
                  <c:v>2.5</c:v>
                </c:pt>
                <c:pt idx="359">
                  <c:v>2.6</c:v>
                </c:pt>
                <c:pt idx="360">
                  <c:v>2.6</c:v>
                </c:pt>
                <c:pt idx="361">
                  <c:v>2.7</c:v>
                </c:pt>
                <c:pt idx="362">
                  <c:v>2.8</c:v>
                </c:pt>
                <c:pt idx="363">
                  <c:v>2.6</c:v>
                </c:pt>
                <c:pt idx="364">
                  <c:v>2.7</c:v>
                </c:pt>
              </c:numCache>
            </c:numRef>
          </c:val>
          <c:smooth val="0"/>
          <c:extLst>
            <c:ext xmlns:c16="http://schemas.microsoft.com/office/drawing/2014/chart" uri="{C3380CC4-5D6E-409C-BE32-E72D297353CC}">
              <c16:uniqueId val="{00000001-BC60-4AA8-A7AC-ECBB39F04BC2}"/>
            </c:ext>
          </c:extLst>
        </c:ser>
        <c:dLbls>
          <c:showLegendKey val="0"/>
          <c:showVal val="0"/>
          <c:showCatName val="0"/>
          <c:showSerName val="0"/>
          <c:showPercent val="0"/>
          <c:showBubbleSize val="0"/>
        </c:dLbls>
        <c:smooth val="0"/>
        <c:axId val="599449648"/>
        <c:axId val="599440912"/>
      </c:lineChart>
      <c:catAx>
        <c:axId val="5994496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err="1"/>
                  <a:t>Tanggal</a:t>
                </a:r>
                <a:endParaRPr lang="en-US" sz="1100" dirty="0"/>
              </a:p>
            </c:rich>
          </c:tx>
          <c:layout>
            <c:manualLayout>
              <c:xMode val="edge"/>
              <c:yMode val="edge"/>
              <c:x val="0.45525321193511936"/>
              <c:y val="0.9243549249624515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40912"/>
        <c:crosses val="autoZero"/>
        <c:auto val="1"/>
        <c:lblAlgn val="ctr"/>
        <c:lblOffset val="100"/>
        <c:noMultiLvlLbl val="0"/>
      </c:catAx>
      <c:valAx>
        <c:axId val="599440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Evapotranspirasi Potensial (E)</a:t>
                </a:r>
                <a:endParaRPr lang="en-US" sz="1100">
                  <a:effectLst/>
                </a:endParaRPr>
              </a:p>
            </c:rich>
          </c:tx>
          <c:layout>
            <c:manualLayout>
              <c:xMode val="edge"/>
              <c:yMode val="edge"/>
              <c:x val="2.9433273416850501E-2"/>
              <c:y val="0.1960861016688443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449648"/>
        <c:crosses val="autoZero"/>
        <c:crossBetween val="between"/>
      </c:valAx>
      <c:spPr>
        <a:noFill/>
        <a:ln>
          <a:noFill/>
        </a:ln>
        <a:effectLst/>
      </c:spPr>
    </c:plotArea>
    <c:legend>
      <c:legendPos val="b"/>
      <c:layout>
        <c:manualLayout>
          <c:xMode val="edge"/>
          <c:yMode val="edge"/>
          <c:x val="0.63018139092633729"/>
          <c:y val="0.92280899681491213"/>
          <c:w val="0.36669677975805431"/>
          <c:h val="7.655130318012573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76010937854067E-2"/>
          <c:y val="5.8949624866023578E-2"/>
          <c:w val="0.87386323829627821"/>
          <c:h val="0.71045579899221212"/>
        </c:manualLayout>
      </c:layout>
      <c:lineChart>
        <c:grouping val="standard"/>
        <c:varyColors val="0"/>
        <c:ser>
          <c:idx val="0"/>
          <c:order val="0"/>
          <c:tx>
            <c:strRef>
              <c:f>Sheet1!$B$1</c:f>
              <c:strCache>
                <c:ptCount val="1"/>
                <c:pt idx="0">
                  <c:v>DAS Cimanuk</c:v>
                </c:pt>
              </c:strCache>
            </c:strRef>
          </c:tx>
          <c:spPr>
            <a:ln w="12700" cap="flat" cmpd="sng" algn="ctr">
              <a:solidFill>
                <a:schemeClr val="accent2"/>
              </a:solidFill>
              <a:prstDash val="solid"/>
              <a:miter lim="800000"/>
            </a:ln>
            <a:effectLst/>
          </c:spPr>
          <c:marker>
            <c:symbol val="none"/>
          </c:marker>
          <c:cat>
            <c:numRef>
              <c:f>Sheet1!$A$2:$A$1827</c:f>
              <c:numCache>
                <c:formatCode>dd-mm-yy</c:formatCode>
                <c:ptCount val="1826"/>
                <c:pt idx="0">
                  <c:v>37257</c:v>
                </c:pt>
                <c:pt idx="1">
                  <c:v>37258</c:v>
                </c:pt>
                <c:pt idx="2">
                  <c:v>37259</c:v>
                </c:pt>
                <c:pt idx="3">
                  <c:v>37260</c:v>
                </c:pt>
                <c:pt idx="4">
                  <c:v>37261</c:v>
                </c:pt>
                <c:pt idx="5">
                  <c:v>37262</c:v>
                </c:pt>
                <c:pt idx="6">
                  <c:v>37263</c:v>
                </c:pt>
                <c:pt idx="7">
                  <c:v>37264</c:v>
                </c:pt>
                <c:pt idx="8">
                  <c:v>37265</c:v>
                </c:pt>
                <c:pt idx="9">
                  <c:v>37266</c:v>
                </c:pt>
                <c:pt idx="10">
                  <c:v>37267</c:v>
                </c:pt>
                <c:pt idx="11">
                  <c:v>37268</c:v>
                </c:pt>
                <c:pt idx="12">
                  <c:v>37269</c:v>
                </c:pt>
                <c:pt idx="13">
                  <c:v>37270</c:v>
                </c:pt>
                <c:pt idx="14">
                  <c:v>37271</c:v>
                </c:pt>
                <c:pt idx="15">
                  <c:v>37272</c:v>
                </c:pt>
                <c:pt idx="16">
                  <c:v>37273</c:v>
                </c:pt>
                <c:pt idx="17">
                  <c:v>37274</c:v>
                </c:pt>
                <c:pt idx="18">
                  <c:v>37275</c:v>
                </c:pt>
                <c:pt idx="19">
                  <c:v>37276</c:v>
                </c:pt>
                <c:pt idx="20">
                  <c:v>37277</c:v>
                </c:pt>
                <c:pt idx="21">
                  <c:v>37278</c:v>
                </c:pt>
                <c:pt idx="22">
                  <c:v>37279</c:v>
                </c:pt>
                <c:pt idx="23">
                  <c:v>37280</c:v>
                </c:pt>
                <c:pt idx="24">
                  <c:v>37281</c:v>
                </c:pt>
                <c:pt idx="25">
                  <c:v>37282</c:v>
                </c:pt>
                <c:pt idx="26">
                  <c:v>37283</c:v>
                </c:pt>
                <c:pt idx="27">
                  <c:v>37284</c:v>
                </c:pt>
                <c:pt idx="28">
                  <c:v>37285</c:v>
                </c:pt>
                <c:pt idx="29">
                  <c:v>37286</c:v>
                </c:pt>
                <c:pt idx="30">
                  <c:v>37287</c:v>
                </c:pt>
                <c:pt idx="31">
                  <c:v>37288</c:v>
                </c:pt>
                <c:pt idx="32">
                  <c:v>37289</c:v>
                </c:pt>
                <c:pt idx="33">
                  <c:v>37290</c:v>
                </c:pt>
                <c:pt idx="34">
                  <c:v>37291</c:v>
                </c:pt>
                <c:pt idx="35">
                  <c:v>37292</c:v>
                </c:pt>
                <c:pt idx="36">
                  <c:v>37293</c:v>
                </c:pt>
                <c:pt idx="37">
                  <c:v>37294</c:v>
                </c:pt>
                <c:pt idx="38">
                  <c:v>37295</c:v>
                </c:pt>
                <c:pt idx="39">
                  <c:v>37296</c:v>
                </c:pt>
                <c:pt idx="40">
                  <c:v>37297</c:v>
                </c:pt>
                <c:pt idx="41">
                  <c:v>37298</c:v>
                </c:pt>
                <c:pt idx="42">
                  <c:v>37299</c:v>
                </c:pt>
                <c:pt idx="43">
                  <c:v>37300</c:v>
                </c:pt>
                <c:pt idx="44">
                  <c:v>37301</c:v>
                </c:pt>
                <c:pt idx="45">
                  <c:v>37302</c:v>
                </c:pt>
                <c:pt idx="46">
                  <c:v>37303</c:v>
                </c:pt>
                <c:pt idx="47">
                  <c:v>37304</c:v>
                </c:pt>
                <c:pt idx="48">
                  <c:v>37305</c:v>
                </c:pt>
                <c:pt idx="49">
                  <c:v>37306</c:v>
                </c:pt>
                <c:pt idx="50">
                  <c:v>37307</c:v>
                </c:pt>
                <c:pt idx="51">
                  <c:v>37308</c:v>
                </c:pt>
                <c:pt idx="52">
                  <c:v>37309</c:v>
                </c:pt>
                <c:pt idx="53">
                  <c:v>37310</c:v>
                </c:pt>
                <c:pt idx="54">
                  <c:v>37311</c:v>
                </c:pt>
                <c:pt idx="55">
                  <c:v>37312</c:v>
                </c:pt>
                <c:pt idx="56">
                  <c:v>37313</c:v>
                </c:pt>
                <c:pt idx="57">
                  <c:v>37314</c:v>
                </c:pt>
                <c:pt idx="58">
                  <c:v>37315</c:v>
                </c:pt>
                <c:pt idx="59">
                  <c:v>37316</c:v>
                </c:pt>
                <c:pt idx="60">
                  <c:v>37317</c:v>
                </c:pt>
                <c:pt idx="61">
                  <c:v>37318</c:v>
                </c:pt>
                <c:pt idx="62">
                  <c:v>37319</c:v>
                </c:pt>
                <c:pt idx="63">
                  <c:v>37320</c:v>
                </c:pt>
                <c:pt idx="64">
                  <c:v>37321</c:v>
                </c:pt>
                <c:pt idx="65">
                  <c:v>37322</c:v>
                </c:pt>
                <c:pt idx="66">
                  <c:v>37323</c:v>
                </c:pt>
                <c:pt idx="67">
                  <c:v>37324</c:v>
                </c:pt>
                <c:pt idx="68">
                  <c:v>37325</c:v>
                </c:pt>
                <c:pt idx="69">
                  <c:v>37326</c:v>
                </c:pt>
                <c:pt idx="70">
                  <c:v>37327</c:v>
                </c:pt>
                <c:pt idx="71">
                  <c:v>37328</c:v>
                </c:pt>
                <c:pt idx="72">
                  <c:v>37329</c:v>
                </c:pt>
                <c:pt idx="73">
                  <c:v>37330</c:v>
                </c:pt>
                <c:pt idx="74">
                  <c:v>37331</c:v>
                </c:pt>
                <c:pt idx="75">
                  <c:v>37332</c:v>
                </c:pt>
                <c:pt idx="76">
                  <c:v>37333</c:v>
                </c:pt>
                <c:pt idx="77">
                  <c:v>37334</c:v>
                </c:pt>
                <c:pt idx="78">
                  <c:v>37335</c:v>
                </c:pt>
                <c:pt idx="79">
                  <c:v>37336</c:v>
                </c:pt>
                <c:pt idx="80">
                  <c:v>37337</c:v>
                </c:pt>
                <c:pt idx="81">
                  <c:v>37338</c:v>
                </c:pt>
                <c:pt idx="82">
                  <c:v>37339</c:v>
                </c:pt>
                <c:pt idx="83">
                  <c:v>37340</c:v>
                </c:pt>
                <c:pt idx="84">
                  <c:v>37341</c:v>
                </c:pt>
                <c:pt idx="85">
                  <c:v>37342</c:v>
                </c:pt>
                <c:pt idx="86">
                  <c:v>37343</c:v>
                </c:pt>
                <c:pt idx="87">
                  <c:v>37344</c:v>
                </c:pt>
                <c:pt idx="88">
                  <c:v>37345</c:v>
                </c:pt>
                <c:pt idx="89">
                  <c:v>37346</c:v>
                </c:pt>
                <c:pt idx="90">
                  <c:v>37347</c:v>
                </c:pt>
                <c:pt idx="91">
                  <c:v>37348</c:v>
                </c:pt>
                <c:pt idx="92">
                  <c:v>37349</c:v>
                </c:pt>
                <c:pt idx="93">
                  <c:v>37350</c:v>
                </c:pt>
                <c:pt idx="94">
                  <c:v>37351</c:v>
                </c:pt>
                <c:pt idx="95">
                  <c:v>37352</c:v>
                </c:pt>
                <c:pt idx="96">
                  <c:v>37353</c:v>
                </c:pt>
                <c:pt idx="97">
                  <c:v>37354</c:v>
                </c:pt>
                <c:pt idx="98">
                  <c:v>37355</c:v>
                </c:pt>
                <c:pt idx="99">
                  <c:v>37356</c:v>
                </c:pt>
                <c:pt idx="100">
                  <c:v>37357</c:v>
                </c:pt>
                <c:pt idx="101">
                  <c:v>37358</c:v>
                </c:pt>
                <c:pt idx="102">
                  <c:v>37359</c:v>
                </c:pt>
                <c:pt idx="103">
                  <c:v>37360</c:v>
                </c:pt>
                <c:pt idx="104">
                  <c:v>37361</c:v>
                </c:pt>
                <c:pt idx="105">
                  <c:v>37362</c:v>
                </c:pt>
                <c:pt idx="106">
                  <c:v>37363</c:v>
                </c:pt>
                <c:pt idx="107">
                  <c:v>37364</c:v>
                </c:pt>
                <c:pt idx="108">
                  <c:v>37365</c:v>
                </c:pt>
                <c:pt idx="109">
                  <c:v>37366</c:v>
                </c:pt>
                <c:pt idx="110">
                  <c:v>37367</c:v>
                </c:pt>
                <c:pt idx="111">
                  <c:v>37368</c:v>
                </c:pt>
                <c:pt idx="112">
                  <c:v>37369</c:v>
                </c:pt>
                <c:pt idx="113">
                  <c:v>37370</c:v>
                </c:pt>
                <c:pt idx="114">
                  <c:v>37371</c:v>
                </c:pt>
                <c:pt idx="115">
                  <c:v>37372</c:v>
                </c:pt>
                <c:pt idx="116">
                  <c:v>37373</c:v>
                </c:pt>
                <c:pt idx="117">
                  <c:v>37374</c:v>
                </c:pt>
                <c:pt idx="118">
                  <c:v>37375</c:v>
                </c:pt>
                <c:pt idx="119">
                  <c:v>37376</c:v>
                </c:pt>
                <c:pt idx="120">
                  <c:v>37377</c:v>
                </c:pt>
                <c:pt idx="121">
                  <c:v>37378</c:v>
                </c:pt>
                <c:pt idx="122">
                  <c:v>37379</c:v>
                </c:pt>
                <c:pt idx="123">
                  <c:v>37380</c:v>
                </c:pt>
                <c:pt idx="124">
                  <c:v>37381</c:v>
                </c:pt>
                <c:pt idx="125">
                  <c:v>37382</c:v>
                </c:pt>
                <c:pt idx="126">
                  <c:v>37383</c:v>
                </c:pt>
                <c:pt idx="127">
                  <c:v>37384</c:v>
                </c:pt>
                <c:pt idx="128">
                  <c:v>37385</c:v>
                </c:pt>
                <c:pt idx="129">
                  <c:v>37386</c:v>
                </c:pt>
                <c:pt idx="130">
                  <c:v>37387</c:v>
                </c:pt>
                <c:pt idx="131">
                  <c:v>37388</c:v>
                </c:pt>
                <c:pt idx="132">
                  <c:v>37389</c:v>
                </c:pt>
                <c:pt idx="133">
                  <c:v>37390</c:v>
                </c:pt>
                <c:pt idx="134">
                  <c:v>37391</c:v>
                </c:pt>
                <c:pt idx="135">
                  <c:v>37392</c:v>
                </c:pt>
                <c:pt idx="136">
                  <c:v>37393</c:v>
                </c:pt>
                <c:pt idx="137">
                  <c:v>37394</c:v>
                </c:pt>
                <c:pt idx="138">
                  <c:v>37395</c:v>
                </c:pt>
                <c:pt idx="139">
                  <c:v>37396</c:v>
                </c:pt>
                <c:pt idx="140">
                  <c:v>37397</c:v>
                </c:pt>
                <c:pt idx="141">
                  <c:v>37398</c:v>
                </c:pt>
                <c:pt idx="142">
                  <c:v>37399</c:v>
                </c:pt>
                <c:pt idx="143">
                  <c:v>37400</c:v>
                </c:pt>
                <c:pt idx="144">
                  <c:v>37401</c:v>
                </c:pt>
                <c:pt idx="145">
                  <c:v>37402</c:v>
                </c:pt>
                <c:pt idx="146">
                  <c:v>37403</c:v>
                </c:pt>
                <c:pt idx="147">
                  <c:v>37404</c:v>
                </c:pt>
                <c:pt idx="148">
                  <c:v>37405</c:v>
                </c:pt>
                <c:pt idx="149">
                  <c:v>37406</c:v>
                </c:pt>
                <c:pt idx="150">
                  <c:v>37407</c:v>
                </c:pt>
                <c:pt idx="151">
                  <c:v>37408</c:v>
                </c:pt>
                <c:pt idx="152">
                  <c:v>37409</c:v>
                </c:pt>
                <c:pt idx="153">
                  <c:v>37410</c:v>
                </c:pt>
                <c:pt idx="154">
                  <c:v>37411</c:v>
                </c:pt>
                <c:pt idx="155">
                  <c:v>37412</c:v>
                </c:pt>
                <c:pt idx="156">
                  <c:v>37413</c:v>
                </c:pt>
                <c:pt idx="157">
                  <c:v>37414</c:v>
                </c:pt>
                <c:pt idx="158">
                  <c:v>37415</c:v>
                </c:pt>
                <c:pt idx="159">
                  <c:v>37416</c:v>
                </c:pt>
                <c:pt idx="160">
                  <c:v>37417</c:v>
                </c:pt>
                <c:pt idx="161">
                  <c:v>37418</c:v>
                </c:pt>
                <c:pt idx="162">
                  <c:v>37419</c:v>
                </c:pt>
                <c:pt idx="163">
                  <c:v>37420</c:v>
                </c:pt>
                <c:pt idx="164">
                  <c:v>37421</c:v>
                </c:pt>
                <c:pt idx="165">
                  <c:v>37422</c:v>
                </c:pt>
                <c:pt idx="166">
                  <c:v>37423</c:v>
                </c:pt>
                <c:pt idx="167">
                  <c:v>37424</c:v>
                </c:pt>
                <c:pt idx="168">
                  <c:v>37425</c:v>
                </c:pt>
                <c:pt idx="169">
                  <c:v>37426</c:v>
                </c:pt>
                <c:pt idx="170">
                  <c:v>37427</c:v>
                </c:pt>
                <c:pt idx="171">
                  <c:v>37428</c:v>
                </c:pt>
                <c:pt idx="172">
                  <c:v>37429</c:v>
                </c:pt>
                <c:pt idx="173">
                  <c:v>37430</c:v>
                </c:pt>
                <c:pt idx="174">
                  <c:v>37431</c:v>
                </c:pt>
                <c:pt idx="175">
                  <c:v>37432</c:v>
                </c:pt>
                <c:pt idx="176">
                  <c:v>37433</c:v>
                </c:pt>
                <c:pt idx="177">
                  <c:v>37434</c:v>
                </c:pt>
                <c:pt idx="178">
                  <c:v>37435</c:v>
                </c:pt>
                <c:pt idx="179">
                  <c:v>37436</c:v>
                </c:pt>
                <c:pt idx="180">
                  <c:v>37437</c:v>
                </c:pt>
                <c:pt idx="181">
                  <c:v>37438</c:v>
                </c:pt>
                <c:pt idx="182">
                  <c:v>37439</c:v>
                </c:pt>
                <c:pt idx="183">
                  <c:v>37440</c:v>
                </c:pt>
                <c:pt idx="184">
                  <c:v>37441</c:v>
                </c:pt>
                <c:pt idx="185">
                  <c:v>37442</c:v>
                </c:pt>
                <c:pt idx="186">
                  <c:v>37443</c:v>
                </c:pt>
                <c:pt idx="187">
                  <c:v>37444</c:v>
                </c:pt>
                <c:pt idx="188">
                  <c:v>37445</c:v>
                </c:pt>
                <c:pt idx="189">
                  <c:v>37446</c:v>
                </c:pt>
                <c:pt idx="190">
                  <c:v>37447</c:v>
                </c:pt>
                <c:pt idx="191">
                  <c:v>37448</c:v>
                </c:pt>
                <c:pt idx="192">
                  <c:v>37449</c:v>
                </c:pt>
                <c:pt idx="193">
                  <c:v>37450</c:v>
                </c:pt>
                <c:pt idx="194">
                  <c:v>37451</c:v>
                </c:pt>
                <c:pt idx="195">
                  <c:v>37452</c:v>
                </c:pt>
                <c:pt idx="196">
                  <c:v>37453</c:v>
                </c:pt>
                <c:pt idx="197">
                  <c:v>37454</c:v>
                </c:pt>
                <c:pt idx="198">
                  <c:v>37455</c:v>
                </c:pt>
                <c:pt idx="199">
                  <c:v>37456</c:v>
                </c:pt>
                <c:pt idx="200">
                  <c:v>37457</c:v>
                </c:pt>
                <c:pt idx="201">
                  <c:v>37458</c:v>
                </c:pt>
                <c:pt idx="202">
                  <c:v>37459</c:v>
                </c:pt>
                <c:pt idx="203">
                  <c:v>37460</c:v>
                </c:pt>
                <c:pt idx="204">
                  <c:v>37461</c:v>
                </c:pt>
                <c:pt idx="205">
                  <c:v>37462</c:v>
                </c:pt>
                <c:pt idx="206">
                  <c:v>37463</c:v>
                </c:pt>
                <c:pt idx="207">
                  <c:v>37464</c:v>
                </c:pt>
                <c:pt idx="208">
                  <c:v>37465</c:v>
                </c:pt>
                <c:pt idx="209">
                  <c:v>37466</c:v>
                </c:pt>
                <c:pt idx="210">
                  <c:v>37467</c:v>
                </c:pt>
                <c:pt idx="211">
                  <c:v>37468</c:v>
                </c:pt>
                <c:pt idx="212">
                  <c:v>37469</c:v>
                </c:pt>
                <c:pt idx="213">
                  <c:v>37470</c:v>
                </c:pt>
                <c:pt idx="214">
                  <c:v>37471</c:v>
                </c:pt>
                <c:pt idx="215">
                  <c:v>37472</c:v>
                </c:pt>
                <c:pt idx="216">
                  <c:v>37473</c:v>
                </c:pt>
                <c:pt idx="217">
                  <c:v>37474</c:v>
                </c:pt>
                <c:pt idx="218">
                  <c:v>37475</c:v>
                </c:pt>
                <c:pt idx="219">
                  <c:v>37476</c:v>
                </c:pt>
                <c:pt idx="220">
                  <c:v>37477</c:v>
                </c:pt>
                <c:pt idx="221">
                  <c:v>37478</c:v>
                </c:pt>
                <c:pt idx="222">
                  <c:v>37479</c:v>
                </c:pt>
                <c:pt idx="223">
                  <c:v>37480</c:v>
                </c:pt>
                <c:pt idx="224">
                  <c:v>37481</c:v>
                </c:pt>
                <c:pt idx="225">
                  <c:v>37482</c:v>
                </c:pt>
                <c:pt idx="226">
                  <c:v>37483</c:v>
                </c:pt>
                <c:pt idx="227">
                  <c:v>37484</c:v>
                </c:pt>
                <c:pt idx="228">
                  <c:v>37485</c:v>
                </c:pt>
                <c:pt idx="229">
                  <c:v>37486</c:v>
                </c:pt>
                <c:pt idx="230">
                  <c:v>37487</c:v>
                </c:pt>
                <c:pt idx="231">
                  <c:v>37488</c:v>
                </c:pt>
                <c:pt idx="232">
                  <c:v>37489</c:v>
                </c:pt>
                <c:pt idx="233">
                  <c:v>37490</c:v>
                </c:pt>
                <c:pt idx="234">
                  <c:v>37491</c:v>
                </c:pt>
                <c:pt idx="235">
                  <c:v>37492</c:v>
                </c:pt>
                <c:pt idx="236">
                  <c:v>37493</c:v>
                </c:pt>
                <c:pt idx="237">
                  <c:v>37494</c:v>
                </c:pt>
                <c:pt idx="238">
                  <c:v>37495</c:v>
                </c:pt>
                <c:pt idx="239">
                  <c:v>37496</c:v>
                </c:pt>
                <c:pt idx="240">
                  <c:v>37497</c:v>
                </c:pt>
                <c:pt idx="241">
                  <c:v>37498</c:v>
                </c:pt>
                <c:pt idx="242">
                  <c:v>37499</c:v>
                </c:pt>
                <c:pt idx="243">
                  <c:v>37500</c:v>
                </c:pt>
                <c:pt idx="244">
                  <c:v>37501</c:v>
                </c:pt>
                <c:pt idx="245">
                  <c:v>37502</c:v>
                </c:pt>
                <c:pt idx="246">
                  <c:v>37503</c:v>
                </c:pt>
                <c:pt idx="247">
                  <c:v>37504</c:v>
                </c:pt>
                <c:pt idx="248">
                  <c:v>37505</c:v>
                </c:pt>
                <c:pt idx="249">
                  <c:v>37506</c:v>
                </c:pt>
                <c:pt idx="250">
                  <c:v>37507</c:v>
                </c:pt>
                <c:pt idx="251">
                  <c:v>37508</c:v>
                </c:pt>
                <c:pt idx="252">
                  <c:v>37509</c:v>
                </c:pt>
                <c:pt idx="253">
                  <c:v>37510</c:v>
                </c:pt>
                <c:pt idx="254">
                  <c:v>37511</c:v>
                </c:pt>
                <c:pt idx="255">
                  <c:v>37512</c:v>
                </c:pt>
                <c:pt idx="256">
                  <c:v>37513</c:v>
                </c:pt>
                <c:pt idx="257">
                  <c:v>37514</c:v>
                </c:pt>
                <c:pt idx="258">
                  <c:v>37515</c:v>
                </c:pt>
                <c:pt idx="259">
                  <c:v>37516</c:v>
                </c:pt>
                <c:pt idx="260">
                  <c:v>37517</c:v>
                </c:pt>
                <c:pt idx="261">
                  <c:v>37518</c:v>
                </c:pt>
                <c:pt idx="262">
                  <c:v>37519</c:v>
                </c:pt>
                <c:pt idx="263">
                  <c:v>37520</c:v>
                </c:pt>
                <c:pt idx="264">
                  <c:v>37521</c:v>
                </c:pt>
                <c:pt idx="265">
                  <c:v>37522</c:v>
                </c:pt>
                <c:pt idx="266">
                  <c:v>37523</c:v>
                </c:pt>
                <c:pt idx="267">
                  <c:v>37524</c:v>
                </c:pt>
                <c:pt idx="268">
                  <c:v>37525</c:v>
                </c:pt>
                <c:pt idx="269">
                  <c:v>37526</c:v>
                </c:pt>
                <c:pt idx="270">
                  <c:v>37527</c:v>
                </c:pt>
                <c:pt idx="271">
                  <c:v>37528</c:v>
                </c:pt>
                <c:pt idx="272">
                  <c:v>37529</c:v>
                </c:pt>
                <c:pt idx="273">
                  <c:v>37530</c:v>
                </c:pt>
                <c:pt idx="274">
                  <c:v>37531</c:v>
                </c:pt>
                <c:pt idx="275">
                  <c:v>37532</c:v>
                </c:pt>
                <c:pt idx="276">
                  <c:v>37533</c:v>
                </c:pt>
                <c:pt idx="277">
                  <c:v>37534</c:v>
                </c:pt>
                <c:pt idx="278">
                  <c:v>37535</c:v>
                </c:pt>
                <c:pt idx="279">
                  <c:v>37536</c:v>
                </c:pt>
                <c:pt idx="280">
                  <c:v>37537</c:v>
                </c:pt>
                <c:pt idx="281">
                  <c:v>37538</c:v>
                </c:pt>
                <c:pt idx="282">
                  <c:v>37539</c:v>
                </c:pt>
                <c:pt idx="283">
                  <c:v>37540</c:v>
                </c:pt>
                <c:pt idx="284">
                  <c:v>37541</c:v>
                </c:pt>
                <c:pt idx="285">
                  <c:v>37542</c:v>
                </c:pt>
                <c:pt idx="286">
                  <c:v>37543</c:v>
                </c:pt>
                <c:pt idx="287">
                  <c:v>37544</c:v>
                </c:pt>
                <c:pt idx="288">
                  <c:v>37545</c:v>
                </c:pt>
                <c:pt idx="289">
                  <c:v>37546</c:v>
                </c:pt>
                <c:pt idx="290">
                  <c:v>37547</c:v>
                </c:pt>
                <c:pt idx="291">
                  <c:v>37548</c:v>
                </c:pt>
                <c:pt idx="292">
                  <c:v>37549</c:v>
                </c:pt>
                <c:pt idx="293">
                  <c:v>37550</c:v>
                </c:pt>
                <c:pt idx="294">
                  <c:v>37551</c:v>
                </c:pt>
                <c:pt idx="295">
                  <c:v>37552</c:v>
                </c:pt>
                <c:pt idx="296">
                  <c:v>37553</c:v>
                </c:pt>
                <c:pt idx="297">
                  <c:v>37554</c:v>
                </c:pt>
                <c:pt idx="298">
                  <c:v>37555</c:v>
                </c:pt>
                <c:pt idx="299">
                  <c:v>37556</c:v>
                </c:pt>
                <c:pt idx="300">
                  <c:v>37557</c:v>
                </c:pt>
                <c:pt idx="301">
                  <c:v>37558</c:v>
                </c:pt>
                <c:pt idx="302">
                  <c:v>37559</c:v>
                </c:pt>
                <c:pt idx="303">
                  <c:v>37560</c:v>
                </c:pt>
                <c:pt idx="304">
                  <c:v>37561</c:v>
                </c:pt>
                <c:pt idx="305">
                  <c:v>37562</c:v>
                </c:pt>
                <c:pt idx="306">
                  <c:v>37563</c:v>
                </c:pt>
                <c:pt idx="307">
                  <c:v>37564</c:v>
                </c:pt>
                <c:pt idx="308">
                  <c:v>37565</c:v>
                </c:pt>
                <c:pt idx="309">
                  <c:v>37566</c:v>
                </c:pt>
                <c:pt idx="310">
                  <c:v>37567</c:v>
                </c:pt>
                <c:pt idx="311">
                  <c:v>37568</c:v>
                </c:pt>
                <c:pt idx="312">
                  <c:v>37569</c:v>
                </c:pt>
                <c:pt idx="313">
                  <c:v>37570</c:v>
                </c:pt>
                <c:pt idx="314">
                  <c:v>37571</c:v>
                </c:pt>
                <c:pt idx="315">
                  <c:v>37572</c:v>
                </c:pt>
                <c:pt idx="316">
                  <c:v>37573</c:v>
                </c:pt>
                <c:pt idx="317">
                  <c:v>37574</c:v>
                </c:pt>
                <c:pt idx="318">
                  <c:v>37575</c:v>
                </c:pt>
                <c:pt idx="319">
                  <c:v>37576</c:v>
                </c:pt>
                <c:pt idx="320">
                  <c:v>37577</c:v>
                </c:pt>
                <c:pt idx="321">
                  <c:v>37578</c:v>
                </c:pt>
                <c:pt idx="322">
                  <c:v>37579</c:v>
                </c:pt>
                <c:pt idx="323">
                  <c:v>37580</c:v>
                </c:pt>
                <c:pt idx="324">
                  <c:v>37581</c:v>
                </c:pt>
                <c:pt idx="325">
                  <c:v>37582</c:v>
                </c:pt>
                <c:pt idx="326">
                  <c:v>37583</c:v>
                </c:pt>
                <c:pt idx="327">
                  <c:v>37584</c:v>
                </c:pt>
                <c:pt idx="328">
                  <c:v>37585</c:v>
                </c:pt>
                <c:pt idx="329">
                  <c:v>37586</c:v>
                </c:pt>
                <c:pt idx="330">
                  <c:v>37587</c:v>
                </c:pt>
                <c:pt idx="331">
                  <c:v>37588</c:v>
                </c:pt>
                <c:pt idx="332">
                  <c:v>37589</c:v>
                </c:pt>
                <c:pt idx="333">
                  <c:v>37590</c:v>
                </c:pt>
                <c:pt idx="334">
                  <c:v>37591</c:v>
                </c:pt>
                <c:pt idx="335">
                  <c:v>37592</c:v>
                </c:pt>
                <c:pt idx="336">
                  <c:v>37593</c:v>
                </c:pt>
                <c:pt idx="337">
                  <c:v>37594</c:v>
                </c:pt>
                <c:pt idx="338">
                  <c:v>37595</c:v>
                </c:pt>
                <c:pt idx="339">
                  <c:v>37596</c:v>
                </c:pt>
                <c:pt idx="340">
                  <c:v>37597</c:v>
                </c:pt>
                <c:pt idx="341">
                  <c:v>37598</c:v>
                </c:pt>
                <c:pt idx="342">
                  <c:v>37599</c:v>
                </c:pt>
                <c:pt idx="343">
                  <c:v>37600</c:v>
                </c:pt>
                <c:pt idx="344">
                  <c:v>37601</c:v>
                </c:pt>
                <c:pt idx="345">
                  <c:v>37602</c:v>
                </c:pt>
                <c:pt idx="346">
                  <c:v>37603</c:v>
                </c:pt>
                <c:pt idx="347">
                  <c:v>37604</c:v>
                </c:pt>
                <c:pt idx="348">
                  <c:v>37605</c:v>
                </c:pt>
                <c:pt idx="349">
                  <c:v>37606</c:v>
                </c:pt>
                <c:pt idx="350">
                  <c:v>37607</c:v>
                </c:pt>
                <c:pt idx="351">
                  <c:v>37608</c:v>
                </c:pt>
                <c:pt idx="352">
                  <c:v>37609</c:v>
                </c:pt>
                <c:pt idx="353">
                  <c:v>37610</c:v>
                </c:pt>
                <c:pt idx="354">
                  <c:v>37611</c:v>
                </c:pt>
                <c:pt idx="355">
                  <c:v>37612</c:v>
                </c:pt>
                <c:pt idx="356">
                  <c:v>37613</c:v>
                </c:pt>
                <c:pt idx="357">
                  <c:v>37614</c:v>
                </c:pt>
                <c:pt idx="358">
                  <c:v>37615</c:v>
                </c:pt>
                <c:pt idx="359">
                  <c:v>37616</c:v>
                </c:pt>
                <c:pt idx="360">
                  <c:v>37617</c:v>
                </c:pt>
                <c:pt idx="361">
                  <c:v>37618</c:v>
                </c:pt>
                <c:pt idx="362">
                  <c:v>37619</c:v>
                </c:pt>
                <c:pt idx="363">
                  <c:v>37620</c:v>
                </c:pt>
                <c:pt idx="364">
                  <c:v>37621</c:v>
                </c:pt>
                <c:pt idx="365">
                  <c:v>37622</c:v>
                </c:pt>
                <c:pt idx="366">
                  <c:v>37623</c:v>
                </c:pt>
                <c:pt idx="367">
                  <c:v>37624</c:v>
                </c:pt>
                <c:pt idx="368">
                  <c:v>37625</c:v>
                </c:pt>
                <c:pt idx="369">
                  <c:v>37626</c:v>
                </c:pt>
                <c:pt idx="370">
                  <c:v>37627</c:v>
                </c:pt>
                <c:pt idx="371">
                  <c:v>37628</c:v>
                </c:pt>
                <c:pt idx="372">
                  <c:v>37629</c:v>
                </c:pt>
                <c:pt idx="373">
                  <c:v>37630</c:v>
                </c:pt>
                <c:pt idx="374">
                  <c:v>37631</c:v>
                </c:pt>
                <c:pt idx="375">
                  <c:v>37632</c:v>
                </c:pt>
                <c:pt idx="376">
                  <c:v>37633</c:v>
                </c:pt>
                <c:pt idx="377">
                  <c:v>37634</c:v>
                </c:pt>
                <c:pt idx="378">
                  <c:v>37635</c:v>
                </c:pt>
                <c:pt idx="379">
                  <c:v>37636</c:v>
                </c:pt>
                <c:pt idx="380">
                  <c:v>37637</c:v>
                </c:pt>
                <c:pt idx="381">
                  <c:v>37638</c:v>
                </c:pt>
                <c:pt idx="382">
                  <c:v>37639</c:v>
                </c:pt>
                <c:pt idx="383">
                  <c:v>37640</c:v>
                </c:pt>
                <c:pt idx="384">
                  <c:v>37641</c:v>
                </c:pt>
                <c:pt idx="385">
                  <c:v>37642</c:v>
                </c:pt>
                <c:pt idx="386">
                  <c:v>37643</c:v>
                </c:pt>
                <c:pt idx="387">
                  <c:v>37644</c:v>
                </c:pt>
                <c:pt idx="388">
                  <c:v>37645</c:v>
                </c:pt>
                <c:pt idx="389">
                  <c:v>37646</c:v>
                </c:pt>
                <c:pt idx="390">
                  <c:v>37647</c:v>
                </c:pt>
                <c:pt idx="391">
                  <c:v>37648</c:v>
                </c:pt>
                <c:pt idx="392">
                  <c:v>37649</c:v>
                </c:pt>
                <c:pt idx="393">
                  <c:v>37650</c:v>
                </c:pt>
                <c:pt idx="394">
                  <c:v>37651</c:v>
                </c:pt>
                <c:pt idx="395">
                  <c:v>37652</c:v>
                </c:pt>
                <c:pt idx="396">
                  <c:v>37653</c:v>
                </c:pt>
                <c:pt idx="397">
                  <c:v>37654</c:v>
                </c:pt>
                <c:pt idx="398">
                  <c:v>37655</c:v>
                </c:pt>
                <c:pt idx="399">
                  <c:v>37656</c:v>
                </c:pt>
                <c:pt idx="400">
                  <c:v>37657</c:v>
                </c:pt>
                <c:pt idx="401">
                  <c:v>37658</c:v>
                </c:pt>
                <c:pt idx="402">
                  <c:v>37659</c:v>
                </c:pt>
                <c:pt idx="403">
                  <c:v>37660</c:v>
                </c:pt>
                <c:pt idx="404">
                  <c:v>37661</c:v>
                </c:pt>
                <c:pt idx="405">
                  <c:v>37662</c:v>
                </c:pt>
                <c:pt idx="406">
                  <c:v>37663</c:v>
                </c:pt>
                <c:pt idx="407">
                  <c:v>37664</c:v>
                </c:pt>
                <c:pt idx="408">
                  <c:v>37665</c:v>
                </c:pt>
                <c:pt idx="409">
                  <c:v>37666</c:v>
                </c:pt>
                <c:pt idx="410">
                  <c:v>37667</c:v>
                </c:pt>
                <c:pt idx="411">
                  <c:v>37668</c:v>
                </c:pt>
                <c:pt idx="412">
                  <c:v>37669</c:v>
                </c:pt>
                <c:pt idx="413">
                  <c:v>37670</c:v>
                </c:pt>
                <c:pt idx="414">
                  <c:v>37671</c:v>
                </c:pt>
                <c:pt idx="415">
                  <c:v>37672</c:v>
                </c:pt>
                <c:pt idx="416">
                  <c:v>37673</c:v>
                </c:pt>
                <c:pt idx="417">
                  <c:v>37674</c:v>
                </c:pt>
                <c:pt idx="418">
                  <c:v>37675</c:v>
                </c:pt>
                <c:pt idx="419">
                  <c:v>37676</c:v>
                </c:pt>
                <c:pt idx="420">
                  <c:v>37677</c:v>
                </c:pt>
                <c:pt idx="421">
                  <c:v>37678</c:v>
                </c:pt>
                <c:pt idx="422">
                  <c:v>37679</c:v>
                </c:pt>
                <c:pt idx="423">
                  <c:v>37680</c:v>
                </c:pt>
                <c:pt idx="424">
                  <c:v>37681</c:v>
                </c:pt>
                <c:pt idx="425">
                  <c:v>37682</c:v>
                </c:pt>
                <c:pt idx="426">
                  <c:v>37683</c:v>
                </c:pt>
                <c:pt idx="427">
                  <c:v>37684</c:v>
                </c:pt>
                <c:pt idx="428">
                  <c:v>37685</c:v>
                </c:pt>
                <c:pt idx="429">
                  <c:v>37686</c:v>
                </c:pt>
                <c:pt idx="430">
                  <c:v>37687</c:v>
                </c:pt>
                <c:pt idx="431">
                  <c:v>37688</c:v>
                </c:pt>
                <c:pt idx="432">
                  <c:v>37689</c:v>
                </c:pt>
                <c:pt idx="433">
                  <c:v>37690</c:v>
                </c:pt>
                <c:pt idx="434">
                  <c:v>37691</c:v>
                </c:pt>
                <c:pt idx="435">
                  <c:v>37692</c:v>
                </c:pt>
                <c:pt idx="436">
                  <c:v>37693</c:v>
                </c:pt>
                <c:pt idx="437">
                  <c:v>37694</c:v>
                </c:pt>
                <c:pt idx="438">
                  <c:v>37695</c:v>
                </c:pt>
                <c:pt idx="439">
                  <c:v>37696</c:v>
                </c:pt>
                <c:pt idx="440">
                  <c:v>37697</c:v>
                </c:pt>
                <c:pt idx="441">
                  <c:v>37698</c:v>
                </c:pt>
                <c:pt idx="442">
                  <c:v>37699</c:v>
                </c:pt>
                <c:pt idx="443">
                  <c:v>37700</c:v>
                </c:pt>
                <c:pt idx="444">
                  <c:v>37701</c:v>
                </c:pt>
                <c:pt idx="445">
                  <c:v>37702</c:v>
                </c:pt>
                <c:pt idx="446">
                  <c:v>37703</c:v>
                </c:pt>
                <c:pt idx="447">
                  <c:v>37704</c:v>
                </c:pt>
                <c:pt idx="448">
                  <c:v>37705</c:v>
                </c:pt>
                <c:pt idx="449">
                  <c:v>37706</c:v>
                </c:pt>
                <c:pt idx="450">
                  <c:v>37707</c:v>
                </c:pt>
                <c:pt idx="451">
                  <c:v>37708</c:v>
                </c:pt>
                <c:pt idx="452">
                  <c:v>37709</c:v>
                </c:pt>
                <c:pt idx="453">
                  <c:v>37710</c:v>
                </c:pt>
                <c:pt idx="454">
                  <c:v>37711</c:v>
                </c:pt>
                <c:pt idx="455">
                  <c:v>37712</c:v>
                </c:pt>
                <c:pt idx="456">
                  <c:v>37713</c:v>
                </c:pt>
                <c:pt idx="457">
                  <c:v>37714</c:v>
                </c:pt>
                <c:pt idx="458">
                  <c:v>37715</c:v>
                </c:pt>
                <c:pt idx="459">
                  <c:v>37716</c:v>
                </c:pt>
                <c:pt idx="460">
                  <c:v>37717</c:v>
                </c:pt>
                <c:pt idx="461">
                  <c:v>37718</c:v>
                </c:pt>
                <c:pt idx="462">
                  <c:v>37719</c:v>
                </c:pt>
                <c:pt idx="463">
                  <c:v>37720</c:v>
                </c:pt>
                <c:pt idx="464">
                  <c:v>37721</c:v>
                </c:pt>
                <c:pt idx="465">
                  <c:v>37722</c:v>
                </c:pt>
                <c:pt idx="466">
                  <c:v>37723</c:v>
                </c:pt>
                <c:pt idx="467">
                  <c:v>37724</c:v>
                </c:pt>
                <c:pt idx="468">
                  <c:v>37725</c:v>
                </c:pt>
                <c:pt idx="469">
                  <c:v>37726</c:v>
                </c:pt>
                <c:pt idx="470">
                  <c:v>37727</c:v>
                </c:pt>
                <c:pt idx="471">
                  <c:v>37728</c:v>
                </c:pt>
                <c:pt idx="472">
                  <c:v>37729</c:v>
                </c:pt>
                <c:pt idx="473">
                  <c:v>37730</c:v>
                </c:pt>
                <c:pt idx="474">
                  <c:v>37731</c:v>
                </c:pt>
                <c:pt idx="475">
                  <c:v>37732</c:v>
                </c:pt>
                <c:pt idx="476">
                  <c:v>37733</c:v>
                </c:pt>
                <c:pt idx="477">
                  <c:v>37734</c:v>
                </c:pt>
                <c:pt idx="478">
                  <c:v>37735</c:v>
                </c:pt>
                <c:pt idx="479">
                  <c:v>37736</c:v>
                </c:pt>
                <c:pt idx="480">
                  <c:v>37737</c:v>
                </c:pt>
                <c:pt idx="481">
                  <c:v>37738</c:v>
                </c:pt>
                <c:pt idx="482">
                  <c:v>37739</c:v>
                </c:pt>
                <c:pt idx="483">
                  <c:v>37740</c:v>
                </c:pt>
                <c:pt idx="484">
                  <c:v>37741</c:v>
                </c:pt>
                <c:pt idx="485">
                  <c:v>37742</c:v>
                </c:pt>
                <c:pt idx="486">
                  <c:v>37743</c:v>
                </c:pt>
                <c:pt idx="487">
                  <c:v>37744</c:v>
                </c:pt>
                <c:pt idx="488">
                  <c:v>37745</c:v>
                </c:pt>
                <c:pt idx="489">
                  <c:v>37746</c:v>
                </c:pt>
                <c:pt idx="490">
                  <c:v>37747</c:v>
                </c:pt>
                <c:pt idx="491">
                  <c:v>37748</c:v>
                </c:pt>
                <c:pt idx="492">
                  <c:v>37749</c:v>
                </c:pt>
                <c:pt idx="493">
                  <c:v>37750</c:v>
                </c:pt>
                <c:pt idx="494">
                  <c:v>37751</c:v>
                </c:pt>
                <c:pt idx="495">
                  <c:v>37752</c:v>
                </c:pt>
                <c:pt idx="496">
                  <c:v>37753</c:v>
                </c:pt>
                <c:pt idx="497">
                  <c:v>37754</c:v>
                </c:pt>
                <c:pt idx="498">
                  <c:v>37755</c:v>
                </c:pt>
                <c:pt idx="499">
                  <c:v>37756</c:v>
                </c:pt>
                <c:pt idx="500">
                  <c:v>37757</c:v>
                </c:pt>
                <c:pt idx="501">
                  <c:v>37758</c:v>
                </c:pt>
                <c:pt idx="502">
                  <c:v>37759</c:v>
                </c:pt>
                <c:pt idx="503">
                  <c:v>37760</c:v>
                </c:pt>
                <c:pt idx="504">
                  <c:v>37761</c:v>
                </c:pt>
                <c:pt idx="505">
                  <c:v>37762</c:v>
                </c:pt>
                <c:pt idx="506">
                  <c:v>37763</c:v>
                </c:pt>
                <c:pt idx="507">
                  <c:v>37764</c:v>
                </c:pt>
                <c:pt idx="508">
                  <c:v>37765</c:v>
                </c:pt>
                <c:pt idx="509">
                  <c:v>37766</c:v>
                </c:pt>
                <c:pt idx="510">
                  <c:v>37767</c:v>
                </c:pt>
                <c:pt idx="511">
                  <c:v>37768</c:v>
                </c:pt>
                <c:pt idx="512">
                  <c:v>37769</c:v>
                </c:pt>
                <c:pt idx="513">
                  <c:v>37770</c:v>
                </c:pt>
                <c:pt idx="514">
                  <c:v>37771</c:v>
                </c:pt>
                <c:pt idx="515">
                  <c:v>37772</c:v>
                </c:pt>
                <c:pt idx="516">
                  <c:v>37773</c:v>
                </c:pt>
                <c:pt idx="517">
                  <c:v>37774</c:v>
                </c:pt>
                <c:pt idx="518">
                  <c:v>37775</c:v>
                </c:pt>
                <c:pt idx="519">
                  <c:v>37776</c:v>
                </c:pt>
                <c:pt idx="520">
                  <c:v>37777</c:v>
                </c:pt>
                <c:pt idx="521">
                  <c:v>37778</c:v>
                </c:pt>
                <c:pt idx="522">
                  <c:v>37779</c:v>
                </c:pt>
                <c:pt idx="523">
                  <c:v>37780</c:v>
                </c:pt>
                <c:pt idx="524">
                  <c:v>37781</c:v>
                </c:pt>
                <c:pt idx="525">
                  <c:v>37782</c:v>
                </c:pt>
                <c:pt idx="526">
                  <c:v>37783</c:v>
                </c:pt>
                <c:pt idx="527">
                  <c:v>37784</c:v>
                </c:pt>
                <c:pt idx="528">
                  <c:v>37785</c:v>
                </c:pt>
                <c:pt idx="529">
                  <c:v>37786</c:v>
                </c:pt>
                <c:pt idx="530">
                  <c:v>37787</c:v>
                </c:pt>
                <c:pt idx="531">
                  <c:v>37788</c:v>
                </c:pt>
                <c:pt idx="532">
                  <c:v>37789</c:v>
                </c:pt>
                <c:pt idx="533">
                  <c:v>37790</c:v>
                </c:pt>
                <c:pt idx="534">
                  <c:v>37791</c:v>
                </c:pt>
                <c:pt idx="535">
                  <c:v>37792</c:v>
                </c:pt>
                <c:pt idx="536">
                  <c:v>37793</c:v>
                </c:pt>
                <c:pt idx="537">
                  <c:v>37794</c:v>
                </c:pt>
                <c:pt idx="538">
                  <c:v>37795</c:v>
                </c:pt>
                <c:pt idx="539">
                  <c:v>37796</c:v>
                </c:pt>
                <c:pt idx="540">
                  <c:v>37797</c:v>
                </c:pt>
                <c:pt idx="541">
                  <c:v>37798</c:v>
                </c:pt>
                <c:pt idx="542">
                  <c:v>37799</c:v>
                </c:pt>
                <c:pt idx="543">
                  <c:v>37800</c:v>
                </c:pt>
                <c:pt idx="544">
                  <c:v>37801</c:v>
                </c:pt>
                <c:pt idx="545">
                  <c:v>37802</c:v>
                </c:pt>
                <c:pt idx="546">
                  <c:v>37803</c:v>
                </c:pt>
                <c:pt idx="547">
                  <c:v>37804</c:v>
                </c:pt>
                <c:pt idx="548">
                  <c:v>37805</c:v>
                </c:pt>
                <c:pt idx="549">
                  <c:v>37806</c:v>
                </c:pt>
                <c:pt idx="550">
                  <c:v>37807</c:v>
                </c:pt>
                <c:pt idx="551">
                  <c:v>37808</c:v>
                </c:pt>
                <c:pt idx="552">
                  <c:v>37809</c:v>
                </c:pt>
                <c:pt idx="553">
                  <c:v>37810</c:v>
                </c:pt>
                <c:pt idx="554">
                  <c:v>37811</c:v>
                </c:pt>
                <c:pt idx="555">
                  <c:v>37812</c:v>
                </c:pt>
                <c:pt idx="556">
                  <c:v>37813</c:v>
                </c:pt>
                <c:pt idx="557">
                  <c:v>37814</c:v>
                </c:pt>
                <c:pt idx="558">
                  <c:v>37815</c:v>
                </c:pt>
                <c:pt idx="559">
                  <c:v>37816</c:v>
                </c:pt>
                <c:pt idx="560">
                  <c:v>37817</c:v>
                </c:pt>
                <c:pt idx="561">
                  <c:v>37818</c:v>
                </c:pt>
                <c:pt idx="562">
                  <c:v>37819</c:v>
                </c:pt>
                <c:pt idx="563">
                  <c:v>37820</c:v>
                </c:pt>
                <c:pt idx="564">
                  <c:v>37821</c:v>
                </c:pt>
                <c:pt idx="565">
                  <c:v>37822</c:v>
                </c:pt>
                <c:pt idx="566">
                  <c:v>37823</c:v>
                </c:pt>
                <c:pt idx="567">
                  <c:v>37824</c:v>
                </c:pt>
                <c:pt idx="568">
                  <c:v>37825</c:v>
                </c:pt>
                <c:pt idx="569">
                  <c:v>37826</c:v>
                </c:pt>
                <c:pt idx="570">
                  <c:v>37827</c:v>
                </c:pt>
                <c:pt idx="571">
                  <c:v>37828</c:v>
                </c:pt>
                <c:pt idx="572">
                  <c:v>37829</c:v>
                </c:pt>
                <c:pt idx="573">
                  <c:v>37830</c:v>
                </c:pt>
                <c:pt idx="574">
                  <c:v>37831</c:v>
                </c:pt>
                <c:pt idx="575">
                  <c:v>37832</c:v>
                </c:pt>
                <c:pt idx="576">
                  <c:v>37833</c:v>
                </c:pt>
                <c:pt idx="577">
                  <c:v>37834</c:v>
                </c:pt>
                <c:pt idx="578">
                  <c:v>37835</c:v>
                </c:pt>
                <c:pt idx="579">
                  <c:v>37836</c:v>
                </c:pt>
                <c:pt idx="580">
                  <c:v>37837</c:v>
                </c:pt>
                <c:pt idx="581">
                  <c:v>37838</c:v>
                </c:pt>
                <c:pt idx="582">
                  <c:v>37839</c:v>
                </c:pt>
                <c:pt idx="583">
                  <c:v>37840</c:v>
                </c:pt>
                <c:pt idx="584">
                  <c:v>37841</c:v>
                </c:pt>
                <c:pt idx="585">
                  <c:v>37842</c:v>
                </c:pt>
                <c:pt idx="586">
                  <c:v>37843</c:v>
                </c:pt>
                <c:pt idx="587">
                  <c:v>37844</c:v>
                </c:pt>
                <c:pt idx="588">
                  <c:v>37845</c:v>
                </c:pt>
                <c:pt idx="589">
                  <c:v>37846</c:v>
                </c:pt>
                <c:pt idx="590">
                  <c:v>37847</c:v>
                </c:pt>
                <c:pt idx="591">
                  <c:v>37848</c:v>
                </c:pt>
                <c:pt idx="592">
                  <c:v>37849</c:v>
                </c:pt>
                <c:pt idx="593">
                  <c:v>37850</c:v>
                </c:pt>
                <c:pt idx="594">
                  <c:v>37851</c:v>
                </c:pt>
                <c:pt idx="595">
                  <c:v>37852</c:v>
                </c:pt>
                <c:pt idx="596">
                  <c:v>37853</c:v>
                </c:pt>
                <c:pt idx="597">
                  <c:v>37854</c:v>
                </c:pt>
                <c:pt idx="598">
                  <c:v>37855</c:v>
                </c:pt>
                <c:pt idx="599">
                  <c:v>37856</c:v>
                </c:pt>
                <c:pt idx="600">
                  <c:v>37857</c:v>
                </c:pt>
                <c:pt idx="601">
                  <c:v>37858</c:v>
                </c:pt>
                <c:pt idx="602">
                  <c:v>37859</c:v>
                </c:pt>
                <c:pt idx="603">
                  <c:v>37860</c:v>
                </c:pt>
                <c:pt idx="604">
                  <c:v>37861</c:v>
                </c:pt>
                <c:pt idx="605">
                  <c:v>37862</c:v>
                </c:pt>
                <c:pt idx="606">
                  <c:v>37863</c:v>
                </c:pt>
                <c:pt idx="607">
                  <c:v>37864</c:v>
                </c:pt>
                <c:pt idx="608">
                  <c:v>37865</c:v>
                </c:pt>
                <c:pt idx="609">
                  <c:v>37866</c:v>
                </c:pt>
                <c:pt idx="610">
                  <c:v>37867</c:v>
                </c:pt>
                <c:pt idx="611">
                  <c:v>37868</c:v>
                </c:pt>
                <c:pt idx="612">
                  <c:v>37869</c:v>
                </c:pt>
                <c:pt idx="613">
                  <c:v>37870</c:v>
                </c:pt>
                <c:pt idx="614">
                  <c:v>37871</c:v>
                </c:pt>
                <c:pt idx="615">
                  <c:v>37872</c:v>
                </c:pt>
                <c:pt idx="616">
                  <c:v>37873</c:v>
                </c:pt>
                <c:pt idx="617">
                  <c:v>37874</c:v>
                </c:pt>
                <c:pt idx="618">
                  <c:v>37875</c:v>
                </c:pt>
                <c:pt idx="619">
                  <c:v>37876</c:v>
                </c:pt>
                <c:pt idx="620">
                  <c:v>37877</c:v>
                </c:pt>
                <c:pt idx="621">
                  <c:v>37878</c:v>
                </c:pt>
                <c:pt idx="622">
                  <c:v>37879</c:v>
                </c:pt>
                <c:pt idx="623">
                  <c:v>37880</c:v>
                </c:pt>
                <c:pt idx="624">
                  <c:v>37881</c:v>
                </c:pt>
                <c:pt idx="625">
                  <c:v>37882</c:v>
                </c:pt>
                <c:pt idx="626">
                  <c:v>37883</c:v>
                </c:pt>
                <c:pt idx="627">
                  <c:v>37884</c:v>
                </c:pt>
                <c:pt idx="628">
                  <c:v>37885</c:v>
                </c:pt>
                <c:pt idx="629">
                  <c:v>37886</c:v>
                </c:pt>
                <c:pt idx="630">
                  <c:v>37887</c:v>
                </c:pt>
                <c:pt idx="631">
                  <c:v>37888</c:v>
                </c:pt>
                <c:pt idx="632">
                  <c:v>37889</c:v>
                </c:pt>
                <c:pt idx="633">
                  <c:v>37890</c:v>
                </c:pt>
                <c:pt idx="634">
                  <c:v>37891</c:v>
                </c:pt>
                <c:pt idx="635">
                  <c:v>37892</c:v>
                </c:pt>
                <c:pt idx="636">
                  <c:v>37893</c:v>
                </c:pt>
                <c:pt idx="637">
                  <c:v>37894</c:v>
                </c:pt>
                <c:pt idx="638">
                  <c:v>37895</c:v>
                </c:pt>
                <c:pt idx="639">
                  <c:v>37896</c:v>
                </c:pt>
                <c:pt idx="640">
                  <c:v>37897</c:v>
                </c:pt>
                <c:pt idx="641">
                  <c:v>37898</c:v>
                </c:pt>
                <c:pt idx="642">
                  <c:v>37899</c:v>
                </c:pt>
                <c:pt idx="643">
                  <c:v>37900</c:v>
                </c:pt>
                <c:pt idx="644">
                  <c:v>37901</c:v>
                </c:pt>
                <c:pt idx="645">
                  <c:v>37902</c:v>
                </c:pt>
                <c:pt idx="646">
                  <c:v>37903</c:v>
                </c:pt>
                <c:pt idx="647">
                  <c:v>37904</c:v>
                </c:pt>
                <c:pt idx="648">
                  <c:v>37905</c:v>
                </c:pt>
                <c:pt idx="649">
                  <c:v>37906</c:v>
                </c:pt>
                <c:pt idx="650">
                  <c:v>37907</c:v>
                </c:pt>
                <c:pt idx="651">
                  <c:v>37908</c:v>
                </c:pt>
                <c:pt idx="652">
                  <c:v>37909</c:v>
                </c:pt>
                <c:pt idx="653">
                  <c:v>37910</c:v>
                </c:pt>
                <c:pt idx="654">
                  <c:v>37911</c:v>
                </c:pt>
                <c:pt idx="655">
                  <c:v>37912</c:v>
                </c:pt>
                <c:pt idx="656">
                  <c:v>37913</c:v>
                </c:pt>
                <c:pt idx="657">
                  <c:v>37914</c:v>
                </c:pt>
                <c:pt idx="658">
                  <c:v>37915</c:v>
                </c:pt>
                <c:pt idx="659">
                  <c:v>37916</c:v>
                </c:pt>
                <c:pt idx="660">
                  <c:v>37917</c:v>
                </c:pt>
                <c:pt idx="661">
                  <c:v>37918</c:v>
                </c:pt>
                <c:pt idx="662">
                  <c:v>37919</c:v>
                </c:pt>
                <c:pt idx="663">
                  <c:v>37920</c:v>
                </c:pt>
                <c:pt idx="664">
                  <c:v>37921</c:v>
                </c:pt>
                <c:pt idx="665">
                  <c:v>37922</c:v>
                </c:pt>
                <c:pt idx="666">
                  <c:v>37923</c:v>
                </c:pt>
                <c:pt idx="667">
                  <c:v>37924</c:v>
                </c:pt>
                <c:pt idx="668">
                  <c:v>37925</c:v>
                </c:pt>
                <c:pt idx="669">
                  <c:v>37926</c:v>
                </c:pt>
                <c:pt idx="670">
                  <c:v>37927</c:v>
                </c:pt>
                <c:pt idx="671">
                  <c:v>37928</c:v>
                </c:pt>
                <c:pt idx="672">
                  <c:v>37929</c:v>
                </c:pt>
                <c:pt idx="673">
                  <c:v>37930</c:v>
                </c:pt>
                <c:pt idx="674">
                  <c:v>37931</c:v>
                </c:pt>
                <c:pt idx="675">
                  <c:v>37932</c:v>
                </c:pt>
                <c:pt idx="676">
                  <c:v>37933</c:v>
                </c:pt>
                <c:pt idx="677">
                  <c:v>37934</c:v>
                </c:pt>
                <c:pt idx="678">
                  <c:v>37935</c:v>
                </c:pt>
                <c:pt idx="679">
                  <c:v>37936</c:v>
                </c:pt>
                <c:pt idx="680">
                  <c:v>37937</c:v>
                </c:pt>
                <c:pt idx="681">
                  <c:v>37938</c:v>
                </c:pt>
                <c:pt idx="682">
                  <c:v>37939</c:v>
                </c:pt>
                <c:pt idx="683">
                  <c:v>37940</c:v>
                </c:pt>
                <c:pt idx="684">
                  <c:v>37941</c:v>
                </c:pt>
                <c:pt idx="685">
                  <c:v>37942</c:v>
                </c:pt>
                <c:pt idx="686">
                  <c:v>37943</c:v>
                </c:pt>
                <c:pt idx="687">
                  <c:v>37944</c:v>
                </c:pt>
                <c:pt idx="688">
                  <c:v>37945</c:v>
                </c:pt>
                <c:pt idx="689">
                  <c:v>37946</c:v>
                </c:pt>
                <c:pt idx="690">
                  <c:v>37947</c:v>
                </c:pt>
                <c:pt idx="691">
                  <c:v>37948</c:v>
                </c:pt>
                <c:pt idx="692">
                  <c:v>37949</c:v>
                </c:pt>
                <c:pt idx="693">
                  <c:v>37950</c:v>
                </c:pt>
                <c:pt idx="694">
                  <c:v>37951</c:v>
                </c:pt>
                <c:pt idx="695">
                  <c:v>37952</c:v>
                </c:pt>
                <c:pt idx="696">
                  <c:v>37953</c:v>
                </c:pt>
                <c:pt idx="697">
                  <c:v>37954</c:v>
                </c:pt>
                <c:pt idx="698">
                  <c:v>37955</c:v>
                </c:pt>
                <c:pt idx="699">
                  <c:v>37956</c:v>
                </c:pt>
                <c:pt idx="700">
                  <c:v>37957</c:v>
                </c:pt>
                <c:pt idx="701">
                  <c:v>37958</c:v>
                </c:pt>
                <c:pt idx="702">
                  <c:v>37959</c:v>
                </c:pt>
                <c:pt idx="703">
                  <c:v>37960</c:v>
                </c:pt>
                <c:pt idx="704">
                  <c:v>37961</c:v>
                </c:pt>
                <c:pt idx="705">
                  <c:v>37962</c:v>
                </c:pt>
                <c:pt idx="706">
                  <c:v>37963</c:v>
                </c:pt>
                <c:pt idx="707">
                  <c:v>37964</c:v>
                </c:pt>
                <c:pt idx="708">
                  <c:v>37965</c:v>
                </c:pt>
                <c:pt idx="709">
                  <c:v>37966</c:v>
                </c:pt>
                <c:pt idx="710">
                  <c:v>37967</c:v>
                </c:pt>
                <c:pt idx="711">
                  <c:v>37968</c:v>
                </c:pt>
                <c:pt idx="712">
                  <c:v>37969</c:v>
                </c:pt>
                <c:pt idx="713">
                  <c:v>37970</c:v>
                </c:pt>
                <c:pt idx="714">
                  <c:v>37971</c:v>
                </c:pt>
                <c:pt idx="715">
                  <c:v>37972</c:v>
                </c:pt>
                <c:pt idx="716">
                  <c:v>37973</c:v>
                </c:pt>
                <c:pt idx="717">
                  <c:v>37974</c:v>
                </c:pt>
                <c:pt idx="718">
                  <c:v>37975</c:v>
                </c:pt>
                <c:pt idx="719">
                  <c:v>37976</c:v>
                </c:pt>
                <c:pt idx="720">
                  <c:v>37977</c:v>
                </c:pt>
                <c:pt idx="721">
                  <c:v>37978</c:v>
                </c:pt>
                <c:pt idx="722">
                  <c:v>37979</c:v>
                </c:pt>
                <c:pt idx="723">
                  <c:v>37980</c:v>
                </c:pt>
                <c:pt idx="724">
                  <c:v>37981</c:v>
                </c:pt>
                <c:pt idx="725">
                  <c:v>37982</c:v>
                </c:pt>
                <c:pt idx="726">
                  <c:v>37983</c:v>
                </c:pt>
                <c:pt idx="727">
                  <c:v>37984</c:v>
                </c:pt>
                <c:pt idx="728">
                  <c:v>37985</c:v>
                </c:pt>
                <c:pt idx="729">
                  <c:v>37986</c:v>
                </c:pt>
                <c:pt idx="730">
                  <c:v>37987</c:v>
                </c:pt>
                <c:pt idx="731">
                  <c:v>37988</c:v>
                </c:pt>
                <c:pt idx="732">
                  <c:v>37989</c:v>
                </c:pt>
                <c:pt idx="733">
                  <c:v>37990</c:v>
                </c:pt>
                <c:pt idx="734">
                  <c:v>37991</c:v>
                </c:pt>
                <c:pt idx="735">
                  <c:v>37992</c:v>
                </c:pt>
                <c:pt idx="736">
                  <c:v>37993</c:v>
                </c:pt>
                <c:pt idx="737">
                  <c:v>37994</c:v>
                </c:pt>
                <c:pt idx="738">
                  <c:v>37995</c:v>
                </c:pt>
                <c:pt idx="739">
                  <c:v>37996</c:v>
                </c:pt>
                <c:pt idx="740">
                  <c:v>37997</c:v>
                </c:pt>
                <c:pt idx="741">
                  <c:v>37998</c:v>
                </c:pt>
                <c:pt idx="742">
                  <c:v>37999</c:v>
                </c:pt>
                <c:pt idx="743">
                  <c:v>38000</c:v>
                </c:pt>
                <c:pt idx="744">
                  <c:v>38001</c:v>
                </c:pt>
                <c:pt idx="745">
                  <c:v>38002</c:v>
                </c:pt>
                <c:pt idx="746">
                  <c:v>38003</c:v>
                </c:pt>
                <c:pt idx="747">
                  <c:v>38004</c:v>
                </c:pt>
                <c:pt idx="748">
                  <c:v>38005</c:v>
                </c:pt>
                <c:pt idx="749">
                  <c:v>38006</c:v>
                </c:pt>
                <c:pt idx="750">
                  <c:v>38007</c:v>
                </c:pt>
                <c:pt idx="751">
                  <c:v>38008</c:v>
                </c:pt>
                <c:pt idx="752">
                  <c:v>38009</c:v>
                </c:pt>
                <c:pt idx="753">
                  <c:v>38010</c:v>
                </c:pt>
                <c:pt idx="754">
                  <c:v>38011</c:v>
                </c:pt>
                <c:pt idx="755">
                  <c:v>38012</c:v>
                </c:pt>
                <c:pt idx="756">
                  <c:v>38013</c:v>
                </c:pt>
                <c:pt idx="757">
                  <c:v>38014</c:v>
                </c:pt>
                <c:pt idx="758">
                  <c:v>38015</c:v>
                </c:pt>
                <c:pt idx="759">
                  <c:v>38016</c:v>
                </c:pt>
                <c:pt idx="760">
                  <c:v>38017</c:v>
                </c:pt>
                <c:pt idx="761">
                  <c:v>38018</c:v>
                </c:pt>
                <c:pt idx="762">
                  <c:v>38019</c:v>
                </c:pt>
                <c:pt idx="763">
                  <c:v>38020</c:v>
                </c:pt>
                <c:pt idx="764">
                  <c:v>38021</c:v>
                </c:pt>
                <c:pt idx="765">
                  <c:v>38022</c:v>
                </c:pt>
                <c:pt idx="766">
                  <c:v>38023</c:v>
                </c:pt>
                <c:pt idx="767">
                  <c:v>38024</c:v>
                </c:pt>
                <c:pt idx="768">
                  <c:v>38025</c:v>
                </c:pt>
                <c:pt idx="769">
                  <c:v>38026</c:v>
                </c:pt>
                <c:pt idx="770">
                  <c:v>38027</c:v>
                </c:pt>
                <c:pt idx="771">
                  <c:v>38028</c:v>
                </c:pt>
                <c:pt idx="772">
                  <c:v>38029</c:v>
                </c:pt>
                <c:pt idx="773">
                  <c:v>38030</c:v>
                </c:pt>
                <c:pt idx="774">
                  <c:v>38031</c:v>
                </c:pt>
                <c:pt idx="775">
                  <c:v>38032</c:v>
                </c:pt>
                <c:pt idx="776">
                  <c:v>38033</c:v>
                </c:pt>
                <c:pt idx="777">
                  <c:v>38034</c:v>
                </c:pt>
                <c:pt idx="778">
                  <c:v>38035</c:v>
                </c:pt>
                <c:pt idx="779">
                  <c:v>38036</c:v>
                </c:pt>
                <c:pt idx="780">
                  <c:v>38037</c:v>
                </c:pt>
                <c:pt idx="781">
                  <c:v>38038</c:v>
                </c:pt>
                <c:pt idx="782">
                  <c:v>38039</c:v>
                </c:pt>
                <c:pt idx="783">
                  <c:v>38040</c:v>
                </c:pt>
                <c:pt idx="784">
                  <c:v>38041</c:v>
                </c:pt>
                <c:pt idx="785">
                  <c:v>38042</c:v>
                </c:pt>
                <c:pt idx="786">
                  <c:v>38043</c:v>
                </c:pt>
                <c:pt idx="787">
                  <c:v>38044</c:v>
                </c:pt>
                <c:pt idx="788">
                  <c:v>38045</c:v>
                </c:pt>
                <c:pt idx="789">
                  <c:v>38046</c:v>
                </c:pt>
                <c:pt idx="790">
                  <c:v>38047</c:v>
                </c:pt>
                <c:pt idx="791">
                  <c:v>38048</c:v>
                </c:pt>
                <c:pt idx="792">
                  <c:v>38049</c:v>
                </c:pt>
                <c:pt idx="793">
                  <c:v>38050</c:v>
                </c:pt>
                <c:pt idx="794">
                  <c:v>38051</c:v>
                </c:pt>
                <c:pt idx="795">
                  <c:v>38052</c:v>
                </c:pt>
                <c:pt idx="796">
                  <c:v>38053</c:v>
                </c:pt>
                <c:pt idx="797">
                  <c:v>38054</c:v>
                </c:pt>
                <c:pt idx="798">
                  <c:v>38055</c:v>
                </c:pt>
                <c:pt idx="799">
                  <c:v>38056</c:v>
                </c:pt>
                <c:pt idx="800">
                  <c:v>38057</c:v>
                </c:pt>
                <c:pt idx="801">
                  <c:v>38058</c:v>
                </c:pt>
                <c:pt idx="802">
                  <c:v>38059</c:v>
                </c:pt>
                <c:pt idx="803">
                  <c:v>38060</c:v>
                </c:pt>
                <c:pt idx="804">
                  <c:v>38061</c:v>
                </c:pt>
                <c:pt idx="805">
                  <c:v>38062</c:v>
                </c:pt>
                <c:pt idx="806">
                  <c:v>38063</c:v>
                </c:pt>
                <c:pt idx="807">
                  <c:v>38064</c:v>
                </c:pt>
                <c:pt idx="808">
                  <c:v>38065</c:v>
                </c:pt>
                <c:pt idx="809">
                  <c:v>38066</c:v>
                </c:pt>
                <c:pt idx="810">
                  <c:v>38067</c:v>
                </c:pt>
                <c:pt idx="811">
                  <c:v>38068</c:v>
                </c:pt>
                <c:pt idx="812">
                  <c:v>38069</c:v>
                </c:pt>
                <c:pt idx="813">
                  <c:v>38070</c:v>
                </c:pt>
                <c:pt idx="814">
                  <c:v>38071</c:v>
                </c:pt>
                <c:pt idx="815">
                  <c:v>38072</c:v>
                </c:pt>
                <c:pt idx="816">
                  <c:v>38073</c:v>
                </c:pt>
                <c:pt idx="817">
                  <c:v>38074</c:v>
                </c:pt>
                <c:pt idx="818">
                  <c:v>38075</c:v>
                </c:pt>
                <c:pt idx="819">
                  <c:v>38076</c:v>
                </c:pt>
                <c:pt idx="820">
                  <c:v>38077</c:v>
                </c:pt>
                <c:pt idx="821">
                  <c:v>38078</c:v>
                </c:pt>
                <c:pt idx="822">
                  <c:v>38079</c:v>
                </c:pt>
                <c:pt idx="823">
                  <c:v>38080</c:v>
                </c:pt>
                <c:pt idx="824">
                  <c:v>38081</c:v>
                </c:pt>
                <c:pt idx="825">
                  <c:v>38082</c:v>
                </c:pt>
                <c:pt idx="826">
                  <c:v>38083</c:v>
                </c:pt>
                <c:pt idx="827">
                  <c:v>38084</c:v>
                </c:pt>
                <c:pt idx="828">
                  <c:v>38085</c:v>
                </c:pt>
                <c:pt idx="829">
                  <c:v>38086</c:v>
                </c:pt>
                <c:pt idx="830">
                  <c:v>38087</c:v>
                </c:pt>
                <c:pt idx="831">
                  <c:v>38088</c:v>
                </c:pt>
                <c:pt idx="832">
                  <c:v>38089</c:v>
                </c:pt>
                <c:pt idx="833">
                  <c:v>38090</c:v>
                </c:pt>
                <c:pt idx="834">
                  <c:v>38091</c:v>
                </c:pt>
                <c:pt idx="835">
                  <c:v>38092</c:v>
                </c:pt>
                <c:pt idx="836">
                  <c:v>38093</c:v>
                </c:pt>
                <c:pt idx="837">
                  <c:v>38094</c:v>
                </c:pt>
                <c:pt idx="838">
                  <c:v>38095</c:v>
                </c:pt>
                <c:pt idx="839">
                  <c:v>38096</c:v>
                </c:pt>
                <c:pt idx="840">
                  <c:v>38097</c:v>
                </c:pt>
                <c:pt idx="841">
                  <c:v>38098</c:v>
                </c:pt>
                <c:pt idx="842">
                  <c:v>38099</c:v>
                </c:pt>
                <c:pt idx="843">
                  <c:v>38100</c:v>
                </c:pt>
                <c:pt idx="844">
                  <c:v>38101</c:v>
                </c:pt>
                <c:pt idx="845">
                  <c:v>38102</c:v>
                </c:pt>
                <c:pt idx="846">
                  <c:v>38103</c:v>
                </c:pt>
                <c:pt idx="847">
                  <c:v>38104</c:v>
                </c:pt>
                <c:pt idx="848">
                  <c:v>38105</c:v>
                </c:pt>
                <c:pt idx="849">
                  <c:v>38106</c:v>
                </c:pt>
                <c:pt idx="850">
                  <c:v>38107</c:v>
                </c:pt>
                <c:pt idx="851">
                  <c:v>38108</c:v>
                </c:pt>
                <c:pt idx="852">
                  <c:v>38109</c:v>
                </c:pt>
                <c:pt idx="853">
                  <c:v>38110</c:v>
                </c:pt>
                <c:pt idx="854">
                  <c:v>38111</c:v>
                </c:pt>
                <c:pt idx="855">
                  <c:v>38112</c:v>
                </c:pt>
                <c:pt idx="856">
                  <c:v>38113</c:v>
                </c:pt>
                <c:pt idx="857">
                  <c:v>38114</c:v>
                </c:pt>
                <c:pt idx="858">
                  <c:v>38115</c:v>
                </c:pt>
                <c:pt idx="859">
                  <c:v>38116</c:v>
                </c:pt>
                <c:pt idx="860">
                  <c:v>38117</c:v>
                </c:pt>
                <c:pt idx="861">
                  <c:v>38118</c:v>
                </c:pt>
                <c:pt idx="862">
                  <c:v>38119</c:v>
                </c:pt>
                <c:pt idx="863">
                  <c:v>38120</c:v>
                </c:pt>
                <c:pt idx="864">
                  <c:v>38121</c:v>
                </c:pt>
                <c:pt idx="865">
                  <c:v>38122</c:v>
                </c:pt>
                <c:pt idx="866">
                  <c:v>38123</c:v>
                </c:pt>
                <c:pt idx="867">
                  <c:v>38124</c:v>
                </c:pt>
                <c:pt idx="868">
                  <c:v>38125</c:v>
                </c:pt>
                <c:pt idx="869">
                  <c:v>38126</c:v>
                </c:pt>
                <c:pt idx="870">
                  <c:v>38127</c:v>
                </c:pt>
                <c:pt idx="871">
                  <c:v>38128</c:v>
                </c:pt>
                <c:pt idx="872">
                  <c:v>38129</c:v>
                </c:pt>
                <c:pt idx="873">
                  <c:v>38130</c:v>
                </c:pt>
                <c:pt idx="874">
                  <c:v>38131</c:v>
                </c:pt>
                <c:pt idx="875">
                  <c:v>38132</c:v>
                </c:pt>
                <c:pt idx="876">
                  <c:v>38133</c:v>
                </c:pt>
                <c:pt idx="877">
                  <c:v>38134</c:v>
                </c:pt>
                <c:pt idx="878">
                  <c:v>38135</c:v>
                </c:pt>
                <c:pt idx="879">
                  <c:v>38136</c:v>
                </c:pt>
                <c:pt idx="880">
                  <c:v>38137</c:v>
                </c:pt>
                <c:pt idx="881">
                  <c:v>38138</c:v>
                </c:pt>
                <c:pt idx="882">
                  <c:v>38139</c:v>
                </c:pt>
                <c:pt idx="883">
                  <c:v>38140</c:v>
                </c:pt>
                <c:pt idx="884">
                  <c:v>38141</c:v>
                </c:pt>
                <c:pt idx="885">
                  <c:v>38142</c:v>
                </c:pt>
                <c:pt idx="886">
                  <c:v>38143</c:v>
                </c:pt>
                <c:pt idx="887">
                  <c:v>38144</c:v>
                </c:pt>
                <c:pt idx="888">
                  <c:v>38145</c:v>
                </c:pt>
                <c:pt idx="889">
                  <c:v>38146</c:v>
                </c:pt>
                <c:pt idx="890">
                  <c:v>38147</c:v>
                </c:pt>
                <c:pt idx="891">
                  <c:v>38148</c:v>
                </c:pt>
                <c:pt idx="892">
                  <c:v>38149</c:v>
                </c:pt>
                <c:pt idx="893">
                  <c:v>38150</c:v>
                </c:pt>
                <c:pt idx="894">
                  <c:v>38151</c:v>
                </c:pt>
                <c:pt idx="895">
                  <c:v>38152</c:v>
                </c:pt>
                <c:pt idx="896">
                  <c:v>38153</c:v>
                </c:pt>
                <c:pt idx="897">
                  <c:v>38154</c:v>
                </c:pt>
                <c:pt idx="898">
                  <c:v>38155</c:v>
                </c:pt>
                <c:pt idx="899">
                  <c:v>38156</c:v>
                </c:pt>
                <c:pt idx="900">
                  <c:v>38157</c:v>
                </c:pt>
                <c:pt idx="901">
                  <c:v>38158</c:v>
                </c:pt>
                <c:pt idx="902">
                  <c:v>38159</c:v>
                </c:pt>
                <c:pt idx="903">
                  <c:v>38160</c:v>
                </c:pt>
                <c:pt idx="904">
                  <c:v>38161</c:v>
                </c:pt>
                <c:pt idx="905">
                  <c:v>38162</c:v>
                </c:pt>
                <c:pt idx="906">
                  <c:v>38163</c:v>
                </c:pt>
                <c:pt idx="907">
                  <c:v>38164</c:v>
                </c:pt>
                <c:pt idx="908">
                  <c:v>38165</c:v>
                </c:pt>
                <c:pt idx="909">
                  <c:v>38166</c:v>
                </c:pt>
                <c:pt idx="910">
                  <c:v>38167</c:v>
                </c:pt>
                <c:pt idx="911">
                  <c:v>38168</c:v>
                </c:pt>
                <c:pt idx="912">
                  <c:v>38169</c:v>
                </c:pt>
                <c:pt idx="913">
                  <c:v>38170</c:v>
                </c:pt>
                <c:pt idx="914">
                  <c:v>38171</c:v>
                </c:pt>
                <c:pt idx="915">
                  <c:v>38172</c:v>
                </c:pt>
                <c:pt idx="916">
                  <c:v>38173</c:v>
                </c:pt>
                <c:pt idx="917">
                  <c:v>38174</c:v>
                </c:pt>
                <c:pt idx="918">
                  <c:v>38175</c:v>
                </c:pt>
                <c:pt idx="919">
                  <c:v>38176</c:v>
                </c:pt>
                <c:pt idx="920">
                  <c:v>38177</c:v>
                </c:pt>
                <c:pt idx="921">
                  <c:v>38178</c:v>
                </c:pt>
                <c:pt idx="922">
                  <c:v>38179</c:v>
                </c:pt>
                <c:pt idx="923">
                  <c:v>38180</c:v>
                </c:pt>
                <c:pt idx="924">
                  <c:v>38181</c:v>
                </c:pt>
                <c:pt idx="925">
                  <c:v>38182</c:v>
                </c:pt>
                <c:pt idx="926">
                  <c:v>38183</c:v>
                </c:pt>
                <c:pt idx="927">
                  <c:v>38184</c:v>
                </c:pt>
                <c:pt idx="928">
                  <c:v>38185</c:v>
                </c:pt>
                <c:pt idx="929">
                  <c:v>38186</c:v>
                </c:pt>
                <c:pt idx="930">
                  <c:v>38187</c:v>
                </c:pt>
                <c:pt idx="931">
                  <c:v>38188</c:v>
                </c:pt>
                <c:pt idx="932">
                  <c:v>38189</c:v>
                </c:pt>
                <c:pt idx="933">
                  <c:v>38190</c:v>
                </c:pt>
                <c:pt idx="934">
                  <c:v>38191</c:v>
                </c:pt>
                <c:pt idx="935">
                  <c:v>38192</c:v>
                </c:pt>
                <c:pt idx="936">
                  <c:v>38193</c:v>
                </c:pt>
                <c:pt idx="937">
                  <c:v>38194</c:v>
                </c:pt>
                <c:pt idx="938">
                  <c:v>38195</c:v>
                </c:pt>
                <c:pt idx="939">
                  <c:v>38196</c:v>
                </c:pt>
                <c:pt idx="940">
                  <c:v>38197</c:v>
                </c:pt>
                <c:pt idx="941">
                  <c:v>38198</c:v>
                </c:pt>
                <c:pt idx="942">
                  <c:v>38199</c:v>
                </c:pt>
                <c:pt idx="943">
                  <c:v>38200</c:v>
                </c:pt>
                <c:pt idx="944">
                  <c:v>38201</c:v>
                </c:pt>
                <c:pt idx="945">
                  <c:v>38202</c:v>
                </c:pt>
                <c:pt idx="946">
                  <c:v>38203</c:v>
                </c:pt>
                <c:pt idx="947">
                  <c:v>38204</c:v>
                </c:pt>
                <c:pt idx="948">
                  <c:v>38205</c:v>
                </c:pt>
                <c:pt idx="949">
                  <c:v>38206</c:v>
                </c:pt>
                <c:pt idx="950">
                  <c:v>38207</c:v>
                </c:pt>
                <c:pt idx="951">
                  <c:v>38208</c:v>
                </c:pt>
                <c:pt idx="952">
                  <c:v>38209</c:v>
                </c:pt>
                <c:pt idx="953">
                  <c:v>38210</c:v>
                </c:pt>
                <c:pt idx="954">
                  <c:v>38211</c:v>
                </c:pt>
                <c:pt idx="955">
                  <c:v>38212</c:v>
                </c:pt>
                <c:pt idx="956">
                  <c:v>38213</c:v>
                </c:pt>
                <c:pt idx="957">
                  <c:v>38214</c:v>
                </c:pt>
                <c:pt idx="958">
                  <c:v>38215</c:v>
                </c:pt>
                <c:pt idx="959">
                  <c:v>38216</c:v>
                </c:pt>
                <c:pt idx="960">
                  <c:v>38217</c:v>
                </c:pt>
                <c:pt idx="961">
                  <c:v>38218</c:v>
                </c:pt>
                <c:pt idx="962">
                  <c:v>38219</c:v>
                </c:pt>
                <c:pt idx="963">
                  <c:v>38220</c:v>
                </c:pt>
                <c:pt idx="964">
                  <c:v>38221</c:v>
                </c:pt>
                <c:pt idx="965">
                  <c:v>38222</c:v>
                </c:pt>
                <c:pt idx="966">
                  <c:v>38223</c:v>
                </c:pt>
                <c:pt idx="967">
                  <c:v>38224</c:v>
                </c:pt>
                <c:pt idx="968">
                  <c:v>38225</c:v>
                </c:pt>
                <c:pt idx="969">
                  <c:v>38226</c:v>
                </c:pt>
                <c:pt idx="970">
                  <c:v>38227</c:v>
                </c:pt>
                <c:pt idx="971">
                  <c:v>38228</c:v>
                </c:pt>
                <c:pt idx="972">
                  <c:v>38229</c:v>
                </c:pt>
                <c:pt idx="973">
                  <c:v>38230</c:v>
                </c:pt>
                <c:pt idx="974">
                  <c:v>38231</c:v>
                </c:pt>
                <c:pt idx="975">
                  <c:v>38232</c:v>
                </c:pt>
                <c:pt idx="976">
                  <c:v>38233</c:v>
                </c:pt>
                <c:pt idx="977">
                  <c:v>38234</c:v>
                </c:pt>
                <c:pt idx="978">
                  <c:v>38235</c:v>
                </c:pt>
                <c:pt idx="979">
                  <c:v>38236</c:v>
                </c:pt>
                <c:pt idx="980">
                  <c:v>38237</c:v>
                </c:pt>
                <c:pt idx="981">
                  <c:v>38238</c:v>
                </c:pt>
                <c:pt idx="982">
                  <c:v>38239</c:v>
                </c:pt>
                <c:pt idx="983">
                  <c:v>38240</c:v>
                </c:pt>
                <c:pt idx="984">
                  <c:v>38241</c:v>
                </c:pt>
                <c:pt idx="985">
                  <c:v>38242</c:v>
                </c:pt>
                <c:pt idx="986">
                  <c:v>38243</c:v>
                </c:pt>
                <c:pt idx="987">
                  <c:v>38244</c:v>
                </c:pt>
                <c:pt idx="988">
                  <c:v>38245</c:v>
                </c:pt>
                <c:pt idx="989">
                  <c:v>38246</c:v>
                </c:pt>
                <c:pt idx="990">
                  <c:v>38247</c:v>
                </c:pt>
                <c:pt idx="991">
                  <c:v>38248</c:v>
                </c:pt>
                <c:pt idx="992">
                  <c:v>38249</c:v>
                </c:pt>
                <c:pt idx="993">
                  <c:v>38250</c:v>
                </c:pt>
                <c:pt idx="994">
                  <c:v>38251</c:v>
                </c:pt>
                <c:pt idx="995">
                  <c:v>38252</c:v>
                </c:pt>
                <c:pt idx="996">
                  <c:v>38253</c:v>
                </c:pt>
                <c:pt idx="997">
                  <c:v>38254</c:v>
                </c:pt>
                <c:pt idx="998">
                  <c:v>38255</c:v>
                </c:pt>
                <c:pt idx="999">
                  <c:v>38256</c:v>
                </c:pt>
                <c:pt idx="1000">
                  <c:v>38257</c:v>
                </c:pt>
                <c:pt idx="1001">
                  <c:v>38258</c:v>
                </c:pt>
                <c:pt idx="1002">
                  <c:v>38259</c:v>
                </c:pt>
                <c:pt idx="1003">
                  <c:v>38260</c:v>
                </c:pt>
                <c:pt idx="1004">
                  <c:v>38261</c:v>
                </c:pt>
                <c:pt idx="1005">
                  <c:v>38262</c:v>
                </c:pt>
                <c:pt idx="1006">
                  <c:v>38263</c:v>
                </c:pt>
                <c:pt idx="1007">
                  <c:v>38264</c:v>
                </c:pt>
                <c:pt idx="1008">
                  <c:v>38265</c:v>
                </c:pt>
                <c:pt idx="1009">
                  <c:v>38266</c:v>
                </c:pt>
                <c:pt idx="1010">
                  <c:v>38267</c:v>
                </c:pt>
                <c:pt idx="1011">
                  <c:v>38268</c:v>
                </c:pt>
                <c:pt idx="1012">
                  <c:v>38269</c:v>
                </c:pt>
                <c:pt idx="1013">
                  <c:v>38270</c:v>
                </c:pt>
                <c:pt idx="1014">
                  <c:v>38271</c:v>
                </c:pt>
                <c:pt idx="1015">
                  <c:v>38272</c:v>
                </c:pt>
                <c:pt idx="1016">
                  <c:v>38273</c:v>
                </c:pt>
                <c:pt idx="1017">
                  <c:v>38274</c:v>
                </c:pt>
                <c:pt idx="1018">
                  <c:v>38275</c:v>
                </c:pt>
                <c:pt idx="1019">
                  <c:v>38276</c:v>
                </c:pt>
                <c:pt idx="1020">
                  <c:v>38277</c:v>
                </c:pt>
                <c:pt idx="1021">
                  <c:v>38278</c:v>
                </c:pt>
                <c:pt idx="1022">
                  <c:v>38279</c:v>
                </c:pt>
                <c:pt idx="1023">
                  <c:v>38280</c:v>
                </c:pt>
                <c:pt idx="1024">
                  <c:v>38281</c:v>
                </c:pt>
                <c:pt idx="1025">
                  <c:v>38282</c:v>
                </c:pt>
                <c:pt idx="1026">
                  <c:v>38283</c:v>
                </c:pt>
                <c:pt idx="1027">
                  <c:v>38284</c:v>
                </c:pt>
                <c:pt idx="1028">
                  <c:v>38285</c:v>
                </c:pt>
                <c:pt idx="1029">
                  <c:v>38286</c:v>
                </c:pt>
                <c:pt idx="1030">
                  <c:v>38287</c:v>
                </c:pt>
                <c:pt idx="1031">
                  <c:v>38288</c:v>
                </c:pt>
                <c:pt idx="1032">
                  <c:v>38289</c:v>
                </c:pt>
                <c:pt idx="1033">
                  <c:v>38290</c:v>
                </c:pt>
                <c:pt idx="1034">
                  <c:v>38291</c:v>
                </c:pt>
                <c:pt idx="1035">
                  <c:v>38292</c:v>
                </c:pt>
                <c:pt idx="1036">
                  <c:v>38293</c:v>
                </c:pt>
                <c:pt idx="1037">
                  <c:v>38294</c:v>
                </c:pt>
                <c:pt idx="1038">
                  <c:v>38295</c:v>
                </c:pt>
                <c:pt idx="1039">
                  <c:v>38296</c:v>
                </c:pt>
                <c:pt idx="1040">
                  <c:v>38297</c:v>
                </c:pt>
                <c:pt idx="1041">
                  <c:v>38298</c:v>
                </c:pt>
                <c:pt idx="1042">
                  <c:v>38299</c:v>
                </c:pt>
                <c:pt idx="1043">
                  <c:v>38300</c:v>
                </c:pt>
                <c:pt idx="1044">
                  <c:v>38301</c:v>
                </c:pt>
                <c:pt idx="1045">
                  <c:v>38302</c:v>
                </c:pt>
                <c:pt idx="1046">
                  <c:v>38303</c:v>
                </c:pt>
                <c:pt idx="1047">
                  <c:v>38304</c:v>
                </c:pt>
                <c:pt idx="1048">
                  <c:v>38305</c:v>
                </c:pt>
                <c:pt idx="1049">
                  <c:v>38306</c:v>
                </c:pt>
                <c:pt idx="1050">
                  <c:v>38307</c:v>
                </c:pt>
                <c:pt idx="1051">
                  <c:v>38308</c:v>
                </c:pt>
                <c:pt idx="1052">
                  <c:v>38309</c:v>
                </c:pt>
                <c:pt idx="1053">
                  <c:v>38310</c:v>
                </c:pt>
                <c:pt idx="1054">
                  <c:v>38311</c:v>
                </c:pt>
                <c:pt idx="1055">
                  <c:v>38312</c:v>
                </c:pt>
                <c:pt idx="1056">
                  <c:v>38313</c:v>
                </c:pt>
                <c:pt idx="1057">
                  <c:v>38314</c:v>
                </c:pt>
                <c:pt idx="1058">
                  <c:v>38315</c:v>
                </c:pt>
                <c:pt idx="1059">
                  <c:v>38316</c:v>
                </c:pt>
                <c:pt idx="1060">
                  <c:v>38317</c:v>
                </c:pt>
                <c:pt idx="1061">
                  <c:v>38318</c:v>
                </c:pt>
                <c:pt idx="1062">
                  <c:v>38319</c:v>
                </c:pt>
                <c:pt idx="1063">
                  <c:v>38320</c:v>
                </c:pt>
                <c:pt idx="1064">
                  <c:v>38321</c:v>
                </c:pt>
                <c:pt idx="1065">
                  <c:v>38322</c:v>
                </c:pt>
                <c:pt idx="1066">
                  <c:v>38323</c:v>
                </c:pt>
                <c:pt idx="1067">
                  <c:v>38324</c:v>
                </c:pt>
                <c:pt idx="1068">
                  <c:v>38325</c:v>
                </c:pt>
                <c:pt idx="1069">
                  <c:v>38326</c:v>
                </c:pt>
                <c:pt idx="1070">
                  <c:v>38327</c:v>
                </c:pt>
                <c:pt idx="1071">
                  <c:v>38328</c:v>
                </c:pt>
                <c:pt idx="1072">
                  <c:v>38329</c:v>
                </c:pt>
                <c:pt idx="1073">
                  <c:v>38330</c:v>
                </c:pt>
                <c:pt idx="1074">
                  <c:v>38331</c:v>
                </c:pt>
                <c:pt idx="1075">
                  <c:v>38332</c:v>
                </c:pt>
                <c:pt idx="1076">
                  <c:v>38333</c:v>
                </c:pt>
                <c:pt idx="1077">
                  <c:v>38334</c:v>
                </c:pt>
                <c:pt idx="1078">
                  <c:v>38335</c:v>
                </c:pt>
                <c:pt idx="1079">
                  <c:v>38336</c:v>
                </c:pt>
                <c:pt idx="1080">
                  <c:v>38337</c:v>
                </c:pt>
                <c:pt idx="1081">
                  <c:v>38338</c:v>
                </c:pt>
                <c:pt idx="1082">
                  <c:v>38339</c:v>
                </c:pt>
                <c:pt idx="1083">
                  <c:v>38340</c:v>
                </c:pt>
                <c:pt idx="1084">
                  <c:v>38341</c:v>
                </c:pt>
                <c:pt idx="1085">
                  <c:v>38342</c:v>
                </c:pt>
                <c:pt idx="1086">
                  <c:v>38343</c:v>
                </c:pt>
                <c:pt idx="1087">
                  <c:v>38344</c:v>
                </c:pt>
                <c:pt idx="1088">
                  <c:v>38345</c:v>
                </c:pt>
                <c:pt idx="1089">
                  <c:v>38346</c:v>
                </c:pt>
                <c:pt idx="1090">
                  <c:v>38347</c:v>
                </c:pt>
                <c:pt idx="1091">
                  <c:v>38348</c:v>
                </c:pt>
                <c:pt idx="1092">
                  <c:v>38349</c:v>
                </c:pt>
                <c:pt idx="1093">
                  <c:v>38350</c:v>
                </c:pt>
                <c:pt idx="1094">
                  <c:v>38351</c:v>
                </c:pt>
                <c:pt idx="1095">
                  <c:v>38352</c:v>
                </c:pt>
                <c:pt idx="1096">
                  <c:v>38353</c:v>
                </c:pt>
                <c:pt idx="1097">
                  <c:v>38354</c:v>
                </c:pt>
                <c:pt idx="1098">
                  <c:v>38355</c:v>
                </c:pt>
                <c:pt idx="1099">
                  <c:v>38356</c:v>
                </c:pt>
                <c:pt idx="1100">
                  <c:v>38357</c:v>
                </c:pt>
                <c:pt idx="1101">
                  <c:v>38358</c:v>
                </c:pt>
                <c:pt idx="1102">
                  <c:v>38359</c:v>
                </c:pt>
                <c:pt idx="1103">
                  <c:v>38360</c:v>
                </c:pt>
                <c:pt idx="1104">
                  <c:v>38361</c:v>
                </c:pt>
                <c:pt idx="1105">
                  <c:v>38362</c:v>
                </c:pt>
                <c:pt idx="1106">
                  <c:v>38363</c:v>
                </c:pt>
                <c:pt idx="1107">
                  <c:v>38364</c:v>
                </c:pt>
                <c:pt idx="1108">
                  <c:v>38365</c:v>
                </c:pt>
                <c:pt idx="1109">
                  <c:v>38366</c:v>
                </c:pt>
                <c:pt idx="1110">
                  <c:v>38367</c:v>
                </c:pt>
                <c:pt idx="1111">
                  <c:v>38368</c:v>
                </c:pt>
                <c:pt idx="1112">
                  <c:v>38369</c:v>
                </c:pt>
                <c:pt idx="1113">
                  <c:v>38370</c:v>
                </c:pt>
                <c:pt idx="1114">
                  <c:v>38371</c:v>
                </c:pt>
                <c:pt idx="1115">
                  <c:v>38372</c:v>
                </c:pt>
                <c:pt idx="1116">
                  <c:v>38373</c:v>
                </c:pt>
                <c:pt idx="1117">
                  <c:v>38374</c:v>
                </c:pt>
                <c:pt idx="1118">
                  <c:v>38375</c:v>
                </c:pt>
                <c:pt idx="1119">
                  <c:v>38376</c:v>
                </c:pt>
                <c:pt idx="1120">
                  <c:v>38377</c:v>
                </c:pt>
                <c:pt idx="1121">
                  <c:v>38378</c:v>
                </c:pt>
                <c:pt idx="1122">
                  <c:v>38379</c:v>
                </c:pt>
                <c:pt idx="1123">
                  <c:v>38380</c:v>
                </c:pt>
                <c:pt idx="1124">
                  <c:v>38381</c:v>
                </c:pt>
                <c:pt idx="1125">
                  <c:v>38382</c:v>
                </c:pt>
                <c:pt idx="1126">
                  <c:v>38383</c:v>
                </c:pt>
                <c:pt idx="1127">
                  <c:v>38384</c:v>
                </c:pt>
                <c:pt idx="1128">
                  <c:v>38385</c:v>
                </c:pt>
                <c:pt idx="1129">
                  <c:v>38386</c:v>
                </c:pt>
                <c:pt idx="1130">
                  <c:v>38387</c:v>
                </c:pt>
                <c:pt idx="1131">
                  <c:v>38388</c:v>
                </c:pt>
                <c:pt idx="1132">
                  <c:v>38389</c:v>
                </c:pt>
                <c:pt idx="1133">
                  <c:v>38390</c:v>
                </c:pt>
                <c:pt idx="1134">
                  <c:v>38391</c:v>
                </c:pt>
                <c:pt idx="1135">
                  <c:v>38392</c:v>
                </c:pt>
                <c:pt idx="1136">
                  <c:v>38393</c:v>
                </c:pt>
                <c:pt idx="1137">
                  <c:v>38394</c:v>
                </c:pt>
                <c:pt idx="1138">
                  <c:v>38395</c:v>
                </c:pt>
                <c:pt idx="1139">
                  <c:v>38396</c:v>
                </c:pt>
                <c:pt idx="1140">
                  <c:v>38397</c:v>
                </c:pt>
                <c:pt idx="1141">
                  <c:v>38398</c:v>
                </c:pt>
                <c:pt idx="1142">
                  <c:v>38399</c:v>
                </c:pt>
                <c:pt idx="1143">
                  <c:v>38400</c:v>
                </c:pt>
                <c:pt idx="1144">
                  <c:v>38401</c:v>
                </c:pt>
                <c:pt idx="1145">
                  <c:v>38402</c:v>
                </c:pt>
                <c:pt idx="1146">
                  <c:v>38403</c:v>
                </c:pt>
                <c:pt idx="1147">
                  <c:v>38404</c:v>
                </c:pt>
                <c:pt idx="1148">
                  <c:v>38405</c:v>
                </c:pt>
                <c:pt idx="1149">
                  <c:v>38406</c:v>
                </c:pt>
                <c:pt idx="1150">
                  <c:v>38407</c:v>
                </c:pt>
                <c:pt idx="1151">
                  <c:v>38408</c:v>
                </c:pt>
                <c:pt idx="1152">
                  <c:v>38409</c:v>
                </c:pt>
                <c:pt idx="1153">
                  <c:v>38410</c:v>
                </c:pt>
                <c:pt idx="1154">
                  <c:v>38411</c:v>
                </c:pt>
                <c:pt idx="1155">
                  <c:v>38412</c:v>
                </c:pt>
                <c:pt idx="1156">
                  <c:v>38413</c:v>
                </c:pt>
                <c:pt idx="1157">
                  <c:v>38414</c:v>
                </c:pt>
                <c:pt idx="1158">
                  <c:v>38415</c:v>
                </c:pt>
                <c:pt idx="1159">
                  <c:v>38416</c:v>
                </c:pt>
                <c:pt idx="1160">
                  <c:v>38417</c:v>
                </c:pt>
                <c:pt idx="1161">
                  <c:v>38418</c:v>
                </c:pt>
                <c:pt idx="1162">
                  <c:v>38419</c:v>
                </c:pt>
                <c:pt idx="1163">
                  <c:v>38420</c:v>
                </c:pt>
                <c:pt idx="1164">
                  <c:v>38421</c:v>
                </c:pt>
                <c:pt idx="1165">
                  <c:v>38422</c:v>
                </c:pt>
                <c:pt idx="1166">
                  <c:v>38423</c:v>
                </c:pt>
                <c:pt idx="1167">
                  <c:v>38424</c:v>
                </c:pt>
                <c:pt idx="1168">
                  <c:v>38425</c:v>
                </c:pt>
                <c:pt idx="1169">
                  <c:v>38426</c:v>
                </c:pt>
                <c:pt idx="1170">
                  <c:v>38427</c:v>
                </c:pt>
                <c:pt idx="1171">
                  <c:v>38428</c:v>
                </c:pt>
                <c:pt idx="1172">
                  <c:v>38429</c:v>
                </c:pt>
                <c:pt idx="1173">
                  <c:v>38430</c:v>
                </c:pt>
                <c:pt idx="1174">
                  <c:v>38431</c:v>
                </c:pt>
                <c:pt idx="1175">
                  <c:v>38432</c:v>
                </c:pt>
                <c:pt idx="1176">
                  <c:v>38433</c:v>
                </c:pt>
                <c:pt idx="1177">
                  <c:v>38434</c:v>
                </c:pt>
                <c:pt idx="1178">
                  <c:v>38435</c:v>
                </c:pt>
                <c:pt idx="1179">
                  <c:v>38436</c:v>
                </c:pt>
                <c:pt idx="1180">
                  <c:v>38437</c:v>
                </c:pt>
                <c:pt idx="1181">
                  <c:v>38438</c:v>
                </c:pt>
                <c:pt idx="1182">
                  <c:v>38439</c:v>
                </c:pt>
                <c:pt idx="1183">
                  <c:v>38440</c:v>
                </c:pt>
                <c:pt idx="1184">
                  <c:v>38441</c:v>
                </c:pt>
                <c:pt idx="1185">
                  <c:v>38442</c:v>
                </c:pt>
                <c:pt idx="1186">
                  <c:v>38443</c:v>
                </c:pt>
                <c:pt idx="1187">
                  <c:v>38444</c:v>
                </c:pt>
                <c:pt idx="1188">
                  <c:v>38445</c:v>
                </c:pt>
                <c:pt idx="1189">
                  <c:v>38446</c:v>
                </c:pt>
                <c:pt idx="1190">
                  <c:v>38447</c:v>
                </c:pt>
                <c:pt idx="1191">
                  <c:v>38448</c:v>
                </c:pt>
                <c:pt idx="1192">
                  <c:v>38449</c:v>
                </c:pt>
                <c:pt idx="1193">
                  <c:v>38450</c:v>
                </c:pt>
                <c:pt idx="1194">
                  <c:v>38451</c:v>
                </c:pt>
                <c:pt idx="1195">
                  <c:v>38452</c:v>
                </c:pt>
                <c:pt idx="1196">
                  <c:v>38453</c:v>
                </c:pt>
                <c:pt idx="1197">
                  <c:v>38454</c:v>
                </c:pt>
                <c:pt idx="1198">
                  <c:v>38455</c:v>
                </c:pt>
                <c:pt idx="1199">
                  <c:v>38456</c:v>
                </c:pt>
                <c:pt idx="1200">
                  <c:v>38457</c:v>
                </c:pt>
                <c:pt idx="1201">
                  <c:v>38458</c:v>
                </c:pt>
                <c:pt idx="1202">
                  <c:v>38459</c:v>
                </c:pt>
                <c:pt idx="1203">
                  <c:v>38460</c:v>
                </c:pt>
                <c:pt idx="1204">
                  <c:v>38461</c:v>
                </c:pt>
                <c:pt idx="1205">
                  <c:v>38462</c:v>
                </c:pt>
                <c:pt idx="1206">
                  <c:v>38463</c:v>
                </c:pt>
                <c:pt idx="1207">
                  <c:v>38464</c:v>
                </c:pt>
                <c:pt idx="1208">
                  <c:v>38465</c:v>
                </c:pt>
                <c:pt idx="1209">
                  <c:v>38466</c:v>
                </c:pt>
                <c:pt idx="1210">
                  <c:v>38467</c:v>
                </c:pt>
                <c:pt idx="1211">
                  <c:v>38468</c:v>
                </c:pt>
                <c:pt idx="1212">
                  <c:v>38469</c:v>
                </c:pt>
                <c:pt idx="1213">
                  <c:v>38470</c:v>
                </c:pt>
                <c:pt idx="1214">
                  <c:v>38471</c:v>
                </c:pt>
                <c:pt idx="1215">
                  <c:v>38472</c:v>
                </c:pt>
                <c:pt idx="1216">
                  <c:v>38473</c:v>
                </c:pt>
                <c:pt idx="1217">
                  <c:v>38474</c:v>
                </c:pt>
                <c:pt idx="1218">
                  <c:v>38475</c:v>
                </c:pt>
                <c:pt idx="1219">
                  <c:v>38476</c:v>
                </c:pt>
                <c:pt idx="1220">
                  <c:v>38477</c:v>
                </c:pt>
                <c:pt idx="1221">
                  <c:v>38478</c:v>
                </c:pt>
                <c:pt idx="1222">
                  <c:v>38479</c:v>
                </c:pt>
                <c:pt idx="1223">
                  <c:v>38480</c:v>
                </c:pt>
                <c:pt idx="1224">
                  <c:v>38481</c:v>
                </c:pt>
                <c:pt idx="1225">
                  <c:v>38482</c:v>
                </c:pt>
                <c:pt idx="1226">
                  <c:v>38483</c:v>
                </c:pt>
                <c:pt idx="1227">
                  <c:v>38484</c:v>
                </c:pt>
                <c:pt idx="1228">
                  <c:v>38485</c:v>
                </c:pt>
                <c:pt idx="1229">
                  <c:v>38486</c:v>
                </c:pt>
                <c:pt idx="1230">
                  <c:v>38487</c:v>
                </c:pt>
                <c:pt idx="1231">
                  <c:v>38488</c:v>
                </c:pt>
                <c:pt idx="1232">
                  <c:v>38489</c:v>
                </c:pt>
                <c:pt idx="1233">
                  <c:v>38490</c:v>
                </c:pt>
                <c:pt idx="1234">
                  <c:v>38491</c:v>
                </c:pt>
                <c:pt idx="1235">
                  <c:v>38492</c:v>
                </c:pt>
                <c:pt idx="1236">
                  <c:v>38493</c:v>
                </c:pt>
                <c:pt idx="1237">
                  <c:v>38494</c:v>
                </c:pt>
                <c:pt idx="1238">
                  <c:v>38495</c:v>
                </c:pt>
                <c:pt idx="1239">
                  <c:v>38496</c:v>
                </c:pt>
                <c:pt idx="1240">
                  <c:v>38497</c:v>
                </c:pt>
                <c:pt idx="1241">
                  <c:v>38498</c:v>
                </c:pt>
                <c:pt idx="1242">
                  <c:v>38499</c:v>
                </c:pt>
                <c:pt idx="1243">
                  <c:v>38500</c:v>
                </c:pt>
                <c:pt idx="1244">
                  <c:v>38501</c:v>
                </c:pt>
                <c:pt idx="1245">
                  <c:v>38502</c:v>
                </c:pt>
                <c:pt idx="1246">
                  <c:v>38503</c:v>
                </c:pt>
                <c:pt idx="1247">
                  <c:v>38504</c:v>
                </c:pt>
                <c:pt idx="1248">
                  <c:v>38505</c:v>
                </c:pt>
                <c:pt idx="1249">
                  <c:v>38506</c:v>
                </c:pt>
                <c:pt idx="1250">
                  <c:v>38507</c:v>
                </c:pt>
                <c:pt idx="1251">
                  <c:v>38508</c:v>
                </c:pt>
                <c:pt idx="1252">
                  <c:v>38509</c:v>
                </c:pt>
                <c:pt idx="1253">
                  <c:v>38510</c:v>
                </c:pt>
                <c:pt idx="1254">
                  <c:v>38511</c:v>
                </c:pt>
                <c:pt idx="1255">
                  <c:v>38512</c:v>
                </c:pt>
                <c:pt idx="1256">
                  <c:v>38513</c:v>
                </c:pt>
                <c:pt idx="1257">
                  <c:v>38514</c:v>
                </c:pt>
                <c:pt idx="1258">
                  <c:v>38515</c:v>
                </c:pt>
                <c:pt idx="1259">
                  <c:v>38516</c:v>
                </c:pt>
                <c:pt idx="1260">
                  <c:v>38517</c:v>
                </c:pt>
                <c:pt idx="1261">
                  <c:v>38518</c:v>
                </c:pt>
                <c:pt idx="1262">
                  <c:v>38519</c:v>
                </c:pt>
                <c:pt idx="1263">
                  <c:v>38520</c:v>
                </c:pt>
                <c:pt idx="1264">
                  <c:v>38521</c:v>
                </c:pt>
                <c:pt idx="1265">
                  <c:v>38522</c:v>
                </c:pt>
                <c:pt idx="1266">
                  <c:v>38523</c:v>
                </c:pt>
                <c:pt idx="1267">
                  <c:v>38524</c:v>
                </c:pt>
                <c:pt idx="1268">
                  <c:v>38525</c:v>
                </c:pt>
                <c:pt idx="1269">
                  <c:v>38526</c:v>
                </c:pt>
                <c:pt idx="1270">
                  <c:v>38527</c:v>
                </c:pt>
                <c:pt idx="1271">
                  <c:v>38528</c:v>
                </c:pt>
                <c:pt idx="1272">
                  <c:v>38529</c:v>
                </c:pt>
                <c:pt idx="1273">
                  <c:v>38530</c:v>
                </c:pt>
                <c:pt idx="1274">
                  <c:v>38531</c:v>
                </c:pt>
                <c:pt idx="1275">
                  <c:v>38532</c:v>
                </c:pt>
                <c:pt idx="1276">
                  <c:v>38533</c:v>
                </c:pt>
                <c:pt idx="1277">
                  <c:v>38534</c:v>
                </c:pt>
                <c:pt idx="1278">
                  <c:v>38535</c:v>
                </c:pt>
                <c:pt idx="1279">
                  <c:v>38536</c:v>
                </c:pt>
                <c:pt idx="1280">
                  <c:v>38537</c:v>
                </c:pt>
                <c:pt idx="1281">
                  <c:v>38538</c:v>
                </c:pt>
                <c:pt idx="1282">
                  <c:v>38539</c:v>
                </c:pt>
                <c:pt idx="1283">
                  <c:v>38540</c:v>
                </c:pt>
                <c:pt idx="1284">
                  <c:v>38541</c:v>
                </c:pt>
                <c:pt idx="1285">
                  <c:v>38542</c:v>
                </c:pt>
                <c:pt idx="1286">
                  <c:v>38543</c:v>
                </c:pt>
                <c:pt idx="1287">
                  <c:v>38544</c:v>
                </c:pt>
                <c:pt idx="1288">
                  <c:v>38545</c:v>
                </c:pt>
                <c:pt idx="1289">
                  <c:v>38546</c:v>
                </c:pt>
                <c:pt idx="1290">
                  <c:v>38547</c:v>
                </c:pt>
                <c:pt idx="1291">
                  <c:v>38548</c:v>
                </c:pt>
                <c:pt idx="1292">
                  <c:v>38549</c:v>
                </c:pt>
                <c:pt idx="1293">
                  <c:v>38550</c:v>
                </c:pt>
                <c:pt idx="1294">
                  <c:v>38551</c:v>
                </c:pt>
                <c:pt idx="1295">
                  <c:v>38552</c:v>
                </c:pt>
                <c:pt idx="1296">
                  <c:v>38553</c:v>
                </c:pt>
                <c:pt idx="1297">
                  <c:v>38554</c:v>
                </c:pt>
                <c:pt idx="1298">
                  <c:v>38555</c:v>
                </c:pt>
                <c:pt idx="1299">
                  <c:v>38556</c:v>
                </c:pt>
                <c:pt idx="1300">
                  <c:v>38557</c:v>
                </c:pt>
                <c:pt idx="1301">
                  <c:v>38558</c:v>
                </c:pt>
                <c:pt idx="1302">
                  <c:v>38559</c:v>
                </c:pt>
                <c:pt idx="1303">
                  <c:v>38560</c:v>
                </c:pt>
                <c:pt idx="1304">
                  <c:v>38561</c:v>
                </c:pt>
                <c:pt idx="1305">
                  <c:v>38562</c:v>
                </c:pt>
                <c:pt idx="1306">
                  <c:v>38563</c:v>
                </c:pt>
                <c:pt idx="1307">
                  <c:v>38564</c:v>
                </c:pt>
                <c:pt idx="1308">
                  <c:v>38565</c:v>
                </c:pt>
                <c:pt idx="1309">
                  <c:v>38566</c:v>
                </c:pt>
                <c:pt idx="1310">
                  <c:v>38567</c:v>
                </c:pt>
                <c:pt idx="1311">
                  <c:v>38568</c:v>
                </c:pt>
                <c:pt idx="1312">
                  <c:v>38569</c:v>
                </c:pt>
                <c:pt idx="1313">
                  <c:v>38570</c:v>
                </c:pt>
                <c:pt idx="1314">
                  <c:v>38571</c:v>
                </c:pt>
                <c:pt idx="1315">
                  <c:v>38572</c:v>
                </c:pt>
                <c:pt idx="1316">
                  <c:v>38573</c:v>
                </c:pt>
                <c:pt idx="1317">
                  <c:v>38574</c:v>
                </c:pt>
                <c:pt idx="1318">
                  <c:v>38575</c:v>
                </c:pt>
                <c:pt idx="1319">
                  <c:v>38576</c:v>
                </c:pt>
                <c:pt idx="1320">
                  <c:v>38577</c:v>
                </c:pt>
                <c:pt idx="1321">
                  <c:v>38578</c:v>
                </c:pt>
                <c:pt idx="1322">
                  <c:v>38579</c:v>
                </c:pt>
                <c:pt idx="1323">
                  <c:v>38580</c:v>
                </c:pt>
                <c:pt idx="1324">
                  <c:v>38581</c:v>
                </c:pt>
                <c:pt idx="1325">
                  <c:v>38582</c:v>
                </c:pt>
                <c:pt idx="1326">
                  <c:v>38583</c:v>
                </c:pt>
                <c:pt idx="1327">
                  <c:v>38584</c:v>
                </c:pt>
                <c:pt idx="1328">
                  <c:v>38585</c:v>
                </c:pt>
                <c:pt idx="1329">
                  <c:v>38586</c:v>
                </c:pt>
                <c:pt idx="1330">
                  <c:v>38587</c:v>
                </c:pt>
                <c:pt idx="1331">
                  <c:v>38588</c:v>
                </c:pt>
                <c:pt idx="1332">
                  <c:v>38589</c:v>
                </c:pt>
                <c:pt idx="1333">
                  <c:v>38590</c:v>
                </c:pt>
                <c:pt idx="1334">
                  <c:v>38591</c:v>
                </c:pt>
                <c:pt idx="1335">
                  <c:v>38592</c:v>
                </c:pt>
                <c:pt idx="1336">
                  <c:v>38593</c:v>
                </c:pt>
                <c:pt idx="1337">
                  <c:v>38594</c:v>
                </c:pt>
                <c:pt idx="1338">
                  <c:v>38595</c:v>
                </c:pt>
                <c:pt idx="1339">
                  <c:v>38596</c:v>
                </c:pt>
                <c:pt idx="1340">
                  <c:v>38597</c:v>
                </c:pt>
                <c:pt idx="1341">
                  <c:v>38598</c:v>
                </c:pt>
                <c:pt idx="1342">
                  <c:v>38599</c:v>
                </c:pt>
                <c:pt idx="1343">
                  <c:v>38600</c:v>
                </c:pt>
                <c:pt idx="1344">
                  <c:v>38601</c:v>
                </c:pt>
                <c:pt idx="1345">
                  <c:v>38602</c:v>
                </c:pt>
                <c:pt idx="1346">
                  <c:v>38603</c:v>
                </c:pt>
                <c:pt idx="1347">
                  <c:v>38604</c:v>
                </c:pt>
                <c:pt idx="1348">
                  <c:v>38605</c:v>
                </c:pt>
                <c:pt idx="1349">
                  <c:v>38606</c:v>
                </c:pt>
                <c:pt idx="1350">
                  <c:v>38607</c:v>
                </c:pt>
                <c:pt idx="1351">
                  <c:v>38608</c:v>
                </c:pt>
                <c:pt idx="1352">
                  <c:v>38609</c:v>
                </c:pt>
                <c:pt idx="1353">
                  <c:v>38610</c:v>
                </c:pt>
                <c:pt idx="1354">
                  <c:v>38611</c:v>
                </c:pt>
                <c:pt idx="1355">
                  <c:v>38612</c:v>
                </c:pt>
                <c:pt idx="1356">
                  <c:v>38613</c:v>
                </c:pt>
                <c:pt idx="1357">
                  <c:v>38614</c:v>
                </c:pt>
                <c:pt idx="1358">
                  <c:v>38615</c:v>
                </c:pt>
                <c:pt idx="1359">
                  <c:v>38616</c:v>
                </c:pt>
                <c:pt idx="1360">
                  <c:v>38617</c:v>
                </c:pt>
                <c:pt idx="1361">
                  <c:v>38618</c:v>
                </c:pt>
                <c:pt idx="1362">
                  <c:v>38619</c:v>
                </c:pt>
                <c:pt idx="1363">
                  <c:v>38620</c:v>
                </c:pt>
                <c:pt idx="1364">
                  <c:v>38621</c:v>
                </c:pt>
                <c:pt idx="1365">
                  <c:v>38622</c:v>
                </c:pt>
                <c:pt idx="1366">
                  <c:v>38623</c:v>
                </c:pt>
                <c:pt idx="1367">
                  <c:v>38624</c:v>
                </c:pt>
                <c:pt idx="1368">
                  <c:v>38625</c:v>
                </c:pt>
                <c:pt idx="1369">
                  <c:v>38626</c:v>
                </c:pt>
                <c:pt idx="1370">
                  <c:v>38627</c:v>
                </c:pt>
                <c:pt idx="1371">
                  <c:v>38628</c:v>
                </c:pt>
                <c:pt idx="1372">
                  <c:v>38629</c:v>
                </c:pt>
                <c:pt idx="1373">
                  <c:v>38630</c:v>
                </c:pt>
                <c:pt idx="1374">
                  <c:v>38631</c:v>
                </c:pt>
                <c:pt idx="1375">
                  <c:v>38632</c:v>
                </c:pt>
                <c:pt idx="1376">
                  <c:v>38633</c:v>
                </c:pt>
                <c:pt idx="1377">
                  <c:v>38634</c:v>
                </c:pt>
                <c:pt idx="1378">
                  <c:v>38635</c:v>
                </c:pt>
                <c:pt idx="1379">
                  <c:v>38636</c:v>
                </c:pt>
                <c:pt idx="1380">
                  <c:v>38637</c:v>
                </c:pt>
                <c:pt idx="1381">
                  <c:v>38638</c:v>
                </c:pt>
                <c:pt idx="1382">
                  <c:v>38639</c:v>
                </c:pt>
                <c:pt idx="1383">
                  <c:v>38640</c:v>
                </c:pt>
                <c:pt idx="1384">
                  <c:v>38641</c:v>
                </c:pt>
                <c:pt idx="1385">
                  <c:v>38642</c:v>
                </c:pt>
                <c:pt idx="1386">
                  <c:v>38643</c:v>
                </c:pt>
                <c:pt idx="1387">
                  <c:v>38644</c:v>
                </c:pt>
                <c:pt idx="1388">
                  <c:v>38645</c:v>
                </c:pt>
                <c:pt idx="1389">
                  <c:v>38646</c:v>
                </c:pt>
                <c:pt idx="1390">
                  <c:v>38647</c:v>
                </c:pt>
                <c:pt idx="1391">
                  <c:v>38648</c:v>
                </c:pt>
                <c:pt idx="1392">
                  <c:v>38649</c:v>
                </c:pt>
                <c:pt idx="1393">
                  <c:v>38650</c:v>
                </c:pt>
                <c:pt idx="1394">
                  <c:v>38651</c:v>
                </c:pt>
                <c:pt idx="1395">
                  <c:v>38652</c:v>
                </c:pt>
                <c:pt idx="1396">
                  <c:v>38653</c:v>
                </c:pt>
                <c:pt idx="1397">
                  <c:v>38654</c:v>
                </c:pt>
                <c:pt idx="1398">
                  <c:v>38655</c:v>
                </c:pt>
                <c:pt idx="1399">
                  <c:v>38656</c:v>
                </c:pt>
                <c:pt idx="1400">
                  <c:v>38657</c:v>
                </c:pt>
                <c:pt idx="1401">
                  <c:v>38658</c:v>
                </c:pt>
                <c:pt idx="1402">
                  <c:v>38659</c:v>
                </c:pt>
                <c:pt idx="1403">
                  <c:v>38660</c:v>
                </c:pt>
                <c:pt idx="1404">
                  <c:v>38661</c:v>
                </c:pt>
                <c:pt idx="1405">
                  <c:v>38662</c:v>
                </c:pt>
                <c:pt idx="1406">
                  <c:v>38663</c:v>
                </c:pt>
                <c:pt idx="1407">
                  <c:v>38664</c:v>
                </c:pt>
                <c:pt idx="1408">
                  <c:v>38665</c:v>
                </c:pt>
                <c:pt idx="1409">
                  <c:v>38666</c:v>
                </c:pt>
                <c:pt idx="1410">
                  <c:v>38667</c:v>
                </c:pt>
                <c:pt idx="1411">
                  <c:v>38668</c:v>
                </c:pt>
                <c:pt idx="1412">
                  <c:v>38669</c:v>
                </c:pt>
                <c:pt idx="1413">
                  <c:v>38670</c:v>
                </c:pt>
                <c:pt idx="1414">
                  <c:v>38671</c:v>
                </c:pt>
                <c:pt idx="1415">
                  <c:v>38672</c:v>
                </c:pt>
                <c:pt idx="1416">
                  <c:v>38673</c:v>
                </c:pt>
                <c:pt idx="1417">
                  <c:v>38674</c:v>
                </c:pt>
                <c:pt idx="1418">
                  <c:v>38675</c:v>
                </c:pt>
                <c:pt idx="1419">
                  <c:v>38676</c:v>
                </c:pt>
                <c:pt idx="1420">
                  <c:v>38677</c:v>
                </c:pt>
                <c:pt idx="1421">
                  <c:v>38678</c:v>
                </c:pt>
                <c:pt idx="1422">
                  <c:v>38679</c:v>
                </c:pt>
                <c:pt idx="1423">
                  <c:v>38680</c:v>
                </c:pt>
                <c:pt idx="1424">
                  <c:v>38681</c:v>
                </c:pt>
                <c:pt idx="1425">
                  <c:v>38682</c:v>
                </c:pt>
                <c:pt idx="1426">
                  <c:v>38683</c:v>
                </c:pt>
                <c:pt idx="1427">
                  <c:v>38684</c:v>
                </c:pt>
                <c:pt idx="1428">
                  <c:v>38685</c:v>
                </c:pt>
                <c:pt idx="1429">
                  <c:v>38686</c:v>
                </c:pt>
                <c:pt idx="1430">
                  <c:v>38687</c:v>
                </c:pt>
                <c:pt idx="1431">
                  <c:v>38688</c:v>
                </c:pt>
                <c:pt idx="1432">
                  <c:v>38689</c:v>
                </c:pt>
                <c:pt idx="1433">
                  <c:v>38690</c:v>
                </c:pt>
                <c:pt idx="1434">
                  <c:v>38691</c:v>
                </c:pt>
                <c:pt idx="1435">
                  <c:v>38692</c:v>
                </c:pt>
                <c:pt idx="1436">
                  <c:v>38693</c:v>
                </c:pt>
                <c:pt idx="1437">
                  <c:v>38694</c:v>
                </c:pt>
                <c:pt idx="1438">
                  <c:v>38695</c:v>
                </c:pt>
                <c:pt idx="1439">
                  <c:v>38696</c:v>
                </c:pt>
                <c:pt idx="1440">
                  <c:v>38697</c:v>
                </c:pt>
                <c:pt idx="1441">
                  <c:v>38698</c:v>
                </c:pt>
                <c:pt idx="1442">
                  <c:v>38699</c:v>
                </c:pt>
                <c:pt idx="1443">
                  <c:v>38700</c:v>
                </c:pt>
                <c:pt idx="1444">
                  <c:v>38701</c:v>
                </c:pt>
                <c:pt idx="1445">
                  <c:v>38702</c:v>
                </c:pt>
                <c:pt idx="1446">
                  <c:v>38703</c:v>
                </c:pt>
                <c:pt idx="1447">
                  <c:v>38704</c:v>
                </c:pt>
                <c:pt idx="1448">
                  <c:v>38705</c:v>
                </c:pt>
                <c:pt idx="1449">
                  <c:v>38706</c:v>
                </c:pt>
                <c:pt idx="1450">
                  <c:v>38707</c:v>
                </c:pt>
                <c:pt idx="1451">
                  <c:v>38708</c:v>
                </c:pt>
                <c:pt idx="1452">
                  <c:v>38709</c:v>
                </c:pt>
                <c:pt idx="1453">
                  <c:v>38710</c:v>
                </c:pt>
                <c:pt idx="1454">
                  <c:v>38711</c:v>
                </c:pt>
                <c:pt idx="1455">
                  <c:v>38712</c:v>
                </c:pt>
                <c:pt idx="1456">
                  <c:v>38713</c:v>
                </c:pt>
                <c:pt idx="1457">
                  <c:v>38714</c:v>
                </c:pt>
                <c:pt idx="1458">
                  <c:v>38715</c:v>
                </c:pt>
                <c:pt idx="1459">
                  <c:v>38716</c:v>
                </c:pt>
                <c:pt idx="1460">
                  <c:v>38717</c:v>
                </c:pt>
                <c:pt idx="1461">
                  <c:v>38718</c:v>
                </c:pt>
                <c:pt idx="1462">
                  <c:v>38719</c:v>
                </c:pt>
                <c:pt idx="1463">
                  <c:v>38720</c:v>
                </c:pt>
                <c:pt idx="1464">
                  <c:v>38721</c:v>
                </c:pt>
                <c:pt idx="1465">
                  <c:v>38722</c:v>
                </c:pt>
                <c:pt idx="1466">
                  <c:v>38723</c:v>
                </c:pt>
                <c:pt idx="1467">
                  <c:v>38724</c:v>
                </c:pt>
                <c:pt idx="1468">
                  <c:v>38725</c:v>
                </c:pt>
                <c:pt idx="1469">
                  <c:v>38726</c:v>
                </c:pt>
                <c:pt idx="1470">
                  <c:v>38727</c:v>
                </c:pt>
                <c:pt idx="1471">
                  <c:v>38728</c:v>
                </c:pt>
                <c:pt idx="1472">
                  <c:v>38729</c:v>
                </c:pt>
                <c:pt idx="1473">
                  <c:v>38730</c:v>
                </c:pt>
                <c:pt idx="1474">
                  <c:v>38731</c:v>
                </c:pt>
                <c:pt idx="1475">
                  <c:v>38732</c:v>
                </c:pt>
                <c:pt idx="1476">
                  <c:v>38733</c:v>
                </c:pt>
                <c:pt idx="1477">
                  <c:v>38734</c:v>
                </c:pt>
                <c:pt idx="1478">
                  <c:v>38735</c:v>
                </c:pt>
                <c:pt idx="1479">
                  <c:v>38736</c:v>
                </c:pt>
                <c:pt idx="1480">
                  <c:v>38737</c:v>
                </c:pt>
                <c:pt idx="1481">
                  <c:v>38738</c:v>
                </c:pt>
                <c:pt idx="1482">
                  <c:v>38739</c:v>
                </c:pt>
                <c:pt idx="1483">
                  <c:v>38740</c:v>
                </c:pt>
                <c:pt idx="1484">
                  <c:v>38741</c:v>
                </c:pt>
                <c:pt idx="1485">
                  <c:v>38742</c:v>
                </c:pt>
                <c:pt idx="1486">
                  <c:v>38743</c:v>
                </c:pt>
                <c:pt idx="1487">
                  <c:v>38744</c:v>
                </c:pt>
                <c:pt idx="1488">
                  <c:v>38745</c:v>
                </c:pt>
                <c:pt idx="1489">
                  <c:v>38746</c:v>
                </c:pt>
                <c:pt idx="1490">
                  <c:v>38747</c:v>
                </c:pt>
                <c:pt idx="1491">
                  <c:v>38748</c:v>
                </c:pt>
                <c:pt idx="1492">
                  <c:v>38749</c:v>
                </c:pt>
                <c:pt idx="1493">
                  <c:v>38750</c:v>
                </c:pt>
                <c:pt idx="1494">
                  <c:v>38751</c:v>
                </c:pt>
                <c:pt idx="1495">
                  <c:v>38752</c:v>
                </c:pt>
                <c:pt idx="1496">
                  <c:v>38753</c:v>
                </c:pt>
                <c:pt idx="1497">
                  <c:v>38754</c:v>
                </c:pt>
                <c:pt idx="1498">
                  <c:v>38755</c:v>
                </c:pt>
                <c:pt idx="1499">
                  <c:v>38756</c:v>
                </c:pt>
                <c:pt idx="1500">
                  <c:v>38757</c:v>
                </c:pt>
                <c:pt idx="1501">
                  <c:v>38758</c:v>
                </c:pt>
                <c:pt idx="1502">
                  <c:v>38759</c:v>
                </c:pt>
                <c:pt idx="1503">
                  <c:v>38760</c:v>
                </c:pt>
                <c:pt idx="1504">
                  <c:v>38761</c:v>
                </c:pt>
                <c:pt idx="1505">
                  <c:v>38762</c:v>
                </c:pt>
                <c:pt idx="1506">
                  <c:v>38763</c:v>
                </c:pt>
                <c:pt idx="1507">
                  <c:v>38764</c:v>
                </c:pt>
                <c:pt idx="1508">
                  <c:v>38765</c:v>
                </c:pt>
                <c:pt idx="1509">
                  <c:v>38766</c:v>
                </c:pt>
                <c:pt idx="1510">
                  <c:v>38767</c:v>
                </c:pt>
                <c:pt idx="1511">
                  <c:v>38768</c:v>
                </c:pt>
                <c:pt idx="1512">
                  <c:v>38769</c:v>
                </c:pt>
                <c:pt idx="1513">
                  <c:v>38770</c:v>
                </c:pt>
                <c:pt idx="1514">
                  <c:v>38771</c:v>
                </c:pt>
                <c:pt idx="1515">
                  <c:v>38772</c:v>
                </c:pt>
                <c:pt idx="1516">
                  <c:v>38773</c:v>
                </c:pt>
                <c:pt idx="1517">
                  <c:v>38774</c:v>
                </c:pt>
                <c:pt idx="1518">
                  <c:v>38775</c:v>
                </c:pt>
                <c:pt idx="1519">
                  <c:v>38776</c:v>
                </c:pt>
                <c:pt idx="1520">
                  <c:v>38777</c:v>
                </c:pt>
                <c:pt idx="1521">
                  <c:v>38778</c:v>
                </c:pt>
                <c:pt idx="1522">
                  <c:v>38779</c:v>
                </c:pt>
                <c:pt idx="1523">
                  <c:v>38780</c:v>
                </c:pt>
                <c:pt idx="1524">
                  <c:v>38781</c:v>
                </c:pt>
                <c:pt idx="1525">
                  <c:v>38782</c:v>
                </c:pt>
                <c:pt idx="1526">
                  <c:v>38783</c:v>
                </c:pt>
                <c:pt idx="1527">
                  <c:v>38784</c:v>
                </c:pt>
                <c:pt idx="1528">
                  <c:v>38785</c:v>
                </c:pt>
                <c:pt idx="1529">
                  <c:v>38786</c:v>
                </c:pt>
                <c:pt idx="1530">
                  <c:v>38787</c:v>
                </c:pt>
                <c:pt idx="1531">
                  <c:v>38788</c:v>
                </c:pt>
                <c:pt idx="1532">
                  <c:v>38789</c:v>
                </c:pt>
                <c:pt idx="1533">
                  <c:v>38790</c:v>
                </c:pt>
                <c:pt idx="1534">
                  <c:v>38791</c:v>
                </c:pt>
                <c:pt idx="1535">
                  <c:v>38792</c:v>
                </c:pt>
                <c:pt idx="1536">
                  <c:v>38793</c:v>
                </c:pt>
                <c:pt idx="1537">
                  <c:v>38794</c:v>
                </c:pt>
                <c:pt idx="1538">
                  <c:v>38795</c:v>
                </c:pt>
                <c:pt idx="1539">
                  <c:v>38796</c:v>
                </c:pt>
                <c:pt idx="1540">
                  <c:v>38797</c:v>
                </c:pt>
                <c:pt idx="1541">
                  <c:v>38798</c:v>
                </c:pt>
                <c:pt idx="1542">
                  <c:v>38799</c:v>
                </c:pt>
                <c:pt idx="1543">
                  <c:v>38800</c:v>
                </c:pt>
                <c:pt idx="1544">
                  <c:v>38801</c:v>
                </c:pt>
                <c:pt idx="1545">
                  <c:v>38802</c:v>
                </c:pt>
                <c:pt idx="1546">
                  <c:v>38803</c:v>
                </c:pt>
                <c:pt idx="1547">
                  <c:v>38804</c:v>
                </c:pt>
                <c:pt idx="1548">
                  <c:v>38805</c:v>
                </c:pt>
                <c:pt idx="1549">
                  <c:v>38806</c:v>
                </c:pt>
                <c:pt idx="1550">
                  <c:v>38807</c:v>
                </c:pt>
                <c:pt idx="1551">
                  <c:v>38808</c:v>
                </c:pt>
                <c:pt idx="1552">
                  <c:v>38809</c:v>
                </c:pt>
                <c:pt idx="1553">
                  <c:v>38810</c:v>
                </c:pt>
                <c:pt idx="1554">
                  <c:v>38811</c:v>
                </c:pt>
                <c:pt idx="1555">
                  <c:v>38812</c:v>
                </c:pt>
                <c:pt idx="1556">
                  <c:v>38813</c:v>
                </c:pt>
                <c:pt idx="1557">
                  <c:v>38814</c:v>
                </c:pt>
                <c:pt idx="1558">
                  <c:v>38815</c:v>
                </c:pt>
                <c:pt idx="1559">
                  <c:v>38816</c:v>
                </c:pt>
                <c:pt idx="1560">
                  <c:v>38817</c:v>
                </c:pt>
                <c:pt idx="1561">
                  <c:v>38818</c:v>
                </c:pt>
                <c:pt idx="1562">
                  <c:v>38819</c:v>
                </c:pt>
                <c:pt idx="1563">
                  <c:v>38820</c:v>
                </c:pt>
                <c:pt idx="1564">
                  <c:v>38821</c:v>
                </c:pt>
                <c:pt idx="1565">
                  <c:v>38822</c:v>
                </c:pt>
                <c:pt idx="1566">
                  <c:v>38823</c:v>
                </c:pt>
                <c:pt idx="1567">
                  <c:v>38824</c:v>
                </c:pt>
                <c:pt idx="1568">
                  <c:v>38825</c:v>
                </c:pt>
                <c:pt idx="1569">
                  <c:v>38826</c:v>
                </c:pt>
                <c:pt idx="1570">
                  <c:v>38827</c:v>
                </c:pt>
                <c:pt idx="1571">
                  <c:v>38828</c:v>
                </c:pt>
                <c:pt idx="1572">
                  <c:v>38829</c:v>
                </c:pt>
                <c:pt idx="1573">
                  <c:v>38830</c:v>
                </c:pt>
                <c:pt idx="1574">
                  <c:v>38831</c:v>
                </c:pt>
                <c:pt idx="1575">
                  <c:v>38832</c:v>
                </c:pt>
                <c:pt idx="1576">
                  <c:v>38833</c:v>
                </c:pt>
                <c:pt idx="1577">
                  <c:v>38834</c:v>
                </c:pt>
                <c:pt idx="1578">
                  <c:v>38835</c:v>
                </c:pt>
                <c:pt idx="1579">
                  <c:v>38836</c:v>
                </c:pt>
                <c:pt idx="1580">
                  <c:v>38837</c:v>
                </c:pt>
                <c:pt idx="1581">
                  <c:v>38838</c:v>
                </c:pt>
                <c:pt idx="1582">
                  <c:v>38839</c:v>
                </c:pt>
                <c:pt idx="1583">
                  <c:v>38840</c:v>
                </c:pt>
                <c:pt idx="1584">
                  <c:v>38841</c:v>
                </c:pt>
                <c:pt idx="1585">
                  <c:v>38842</c:v>
                </c:pt>
                <c:pt idx="1586">
                  <c:v>38843</c:v>
                </c:pt>
                <c:pt idx="1587">
                  <c:v>38844</c:v>
                </c:pt>
                <c:pt idx="1588">
                  <c:v>38845</c:v>
                </c:pt>
                <c:pt idx="1589">
                  <c:v>38846</c:v>
                </c:pt>
                <c:pt idx="1590">
                  <c:v>38847</c:v>
                </c:pt>
                <c:pt idx="1591">
                  <c:v>38848</c:v>
                </c:pt>
                <c:pt idx="1592">
                  <c:v>38849</c:v>
                </c:pt>
                <c:pt idx="1593">
                  <c:v>38850</c:v>
                </c:pt>
                <c:pt idx="1594">
                  <c:v>38851</c:v>
                </c:pt>
                <c:pt idx="1595">
                  <c:v>38852</c:v>
                </c:pt>
                <c:pt idx="1596">
                  <c:v>38853</c:v>
                </c:pt>
                <c:pt idx="1597">
                  <c:v>38854</c:v>
                </c:pt>
                <c:pt idx="1598">
                  <c:v>38855</c:v>
                </c:pt>
                <c:pt idx="1599">
                  <c:v>38856</c:v>
                </c:pt>
                <c:pt idx="1600">
                  <c:v>38857</c:v>
                </c:pt>
                <c:pt idx="1601">
                  <c:v>38858</c:v>
                </c:pt>
                <c:pt idx="1602">
                  <c:v>38859</c:v>
                </c:pt>
                <c:pt idx="1603">
                  <c:v>38860</c:v>
                </c:pt>
                <c:pt idx="1604">
                  <c:v>38861</c:v>
                </c:pt>
                <c:pt idx="1605">
                  <c:v>38862</c:v>
                </c:pt>
                <c:pt idx="1606">
                  <c:v>38863</c:v>
                </c:pt>
                <c:pt idx="1607">
                  <c:v>38864</c:v>
                </c:pt>
                <c:pt idx="1608">
                  <c:v>38865</c:v>
                </c:pt>
                <c:pt idx="1609">
                  <c:v>38866</c:v>
                </c:pt>
                <c:pt idx="1610">
                  <c:v>38867</c:v>
                </c:pt>
                <c:pt idx="1611">
                  <c:v>38868</c:v>
                </c:pt>
                <c:pt idx="1612">
                  <c:v>38869</c:v>
                </c:pt>
                <c:pt idx="1613">
                  <c:v>38870</c:v>
                </c:pt>
                <c:pt idx="1614">
                  <c:v>38871</c:v>
                </c:pt>
                <c:pt idx="1615">
                  <c:v>38872</c:v>
                </c:pt>
                <c:pt idx="1616">
                  <c:v>38873</c:v>
                </c:pt>
                <c:pt idx="1617">
                  <c:v>38874</c:v>
                </c:pt>
                <c:pt idx="1618">
                  <c:v>38875</c:v>
                </c:pt>
                <c:pt idx="1619">
                  <c:v>38876</c:v>
                </c:pt>
                <c:pt idx="1620">
                  <c:v>38877</c:v>
                </c:pt>
                <c:pt idx="1621">
                  <c:v>38878</c:v>
                </c:pt>
                <c:pt idx="1622">
                  <c:v>38879</c:v>
                </c:pt>
                <c:pt idx="1623">
                  <c:v>38880</c:v>
                </c:pt>
                <c:pt idx="1624">
                  <c:v>38881</c:v>
                </c:pt>
                <c:pt idx="1625">
                  <c:v>38882</c:v>
                </c:pt>
                <c:pt idx="1626">
                  <c:v>38883</c:v>
                </c:pt>
                <c:pt idx="1627">
                  <c:v>38884</c:v>
                </c:pt>
                <c:pt idx="1628">
                  <c:v>38885</c:v>
                </c:pt>
                <c:pt idx="1629">
                  <c:v>38886</c:v>
                </c:pt>
                <c:pt idx="1630">
                  <c:v>38887</c:v>
                </c:pt>
                <c:pt idx="1631">
                  <c:v>38888</c:v>
                </c:pt>
                <c:pt idx="1632">
                  <c:v>38889</c:v>
                </c:pt>
                <c:pt idx="1633">
                  <c:v>38890</c:v>
                </c:pt>
                <c:pt idx="1634">
                  <c:v>38891</c:v>
                </c:pt>
                <c:pt idx="1635">
                  <c:v>38892</c:v>
                </c:pt>
                <c:pt idx="1636">
                  <c:v>38893</c:v>
                </c:pt>
                <c:pt idx="1637">
                  <c:v>38894</c:v>
                </c:pt>
                <c:pt idx="1638">
                  <c:v>38895</c:v>
                </c:pt>
                <c:pt idx="1639">
                  <c:v>38896</c:v>
                </c:pt>
                <c:pt idx="1640">
                  <c:v>38897</c:v>
                </c:pt>
                <c:pt idx="1641">
                  <c:v>38898</c:v>
                </c:pt>
                <c:pt idx="1642">
                  <c:v>38899</c:v>
                </c:pt>
                <c:pt idx="1643">
                  <c:v>38900</c:v>
                </c:pt>
                <c:pt idx="1644">
                  <c:v>38901</c:v>
                </c:pt>
                <c:pt idx="1645">
                  <c:v>38902</c:v>
                </c:pt>
                <c:pt idx="1646">
                  <c:v>38903</c:v>
                </c:pt>
                <c:pt idx="1647">
                  <c:v>38904</c:v>
                </c:pt>
                <c:pt idx="1648">
                  <c:v>38905</c:v>
                </c:pt>
                <c:pt idx="1649">
                  <c:v>38906</c:v>
                </c:pt>
                <c:pt idx="1650">
                  <c:v>38907</c:v>
                </c:pt>
                <c:pt idx="1651">
                  <c:v>38908</c:v>
                </c:pt>
                <c:pt idx="1652">
                  <c:v>38909</c:v>
                </c:pt>
                <c:pt idx="1653">
                  <c:v>38910</c:v>
                </c:pt>
                <c:pt idx="1654">
                  <c:v>38911</c:v>
                </c:pt>
                <c:pt idx="1655">
                  <c:v>38912</c:v>
                </c:pt>
                <c:pt idx="1656">
                  <c:v>38913</c:v>
                </c:pt>
                <c:pt idx="1657">
                  <c:v>38914</c:v>
                </c:pt>
                <c:pt idx="1658">
                  <c:v>38915</c:v>
                </c:pt>
                <c:pt idx="1659">
                  <c:v>38916</c:v>
                </c:pt>
                <c:pt idx="1660">
                  <c:v>38917</c:v>
                </c:pt>
                <c:pt idx="1661">
                  <c:v>38918</c:v>
                </c:pt>
                <c:pt idx="1662">
                  <c:v>38919</c:v>
                </c:pt>
                <c:pt idx="1663">
                  <c:v>38920</c:v>
                </c:pt>
                <c:pt idx="1664">
                  <c:v>38921</c:v>
                </c:pt>
                <c:pt idx="1665">
                  <c:v>38922</c:v>
                </c:pt>
                <c:pt idx="1666">
                  <c:v>38923</c:v>
                </c:pt>
                <c:pt idx="1667">
                  <c:v>38924</c:v>
                </c:pt>
                <c:pt idx="1668">
                  <c:v>38925</c:v>
                </c:pt>
                <c:pt idx="1669">
                  <c:v>38926</c:v>
                </c:pt>
                <c:pt idx="1670">
                  <c:v>38927</c:v>
                </c:pt>
                <c:pt idx="1671">
                  <c:v>38928</c:v>
                </c:pt>
                <c:pt idx="1672">
                  <c:v>38929</c:v>
                </c:pt>
                <c:pt idx="1673">
                  <c:v>38930</c:v>
                </c:pt>
                <c:pt idx="1674">
                  <c:v>38931</c:v>
                </c:pt>
                <c:pt idx="1675">
                  <c:v>38932</c:v>
                </c:pt>
                <c:pt idx="1676">
                  <c:v>38933</c:v>
                </c:pt>
                <c:pt idx="1677">
                  <c:v>38934</c:v>
                </c:pt>
                <c:pt idx="1678">
                  <c:v>38935</c:v>
                </c:pt>
                <c:pt idx="1679">
                  <c:v>38936</c:v>
                </c:pt>
                <c:pt idx="1680">
                  <c:v>38937</c:v>
                </c:pt>
                <c:pt idx="1681">
                  <c:v>38938</c:v>
                </c:pt>
                <c:pt idx="1682">
                  <c:v>38939</c:v>
                </c:pt>
                <c:pt idx="1683">
                  <c:v>38940</c:v>
                </c:pt>
                <c:pt idx="1684">
                  <c:v>38941</c:v>
                </c:pt>
                <c:pt idx="1685">
                  <c:v>38942</c:v>
                </c:pt>
                <c:pt idx="1686">
                  <c:v>38943</c:v>
                </c:pt>
                <c:pt idx="1687">
                  <c:v>38944</c:v>
                </c:pt>
                <c:pt idx="1688">
                  <c:v>38945</c:v>
                </c:pt>
                <c:pt idx="1689">
                  <c:v>38946</c:v>
                </c:pt>
                <c:pt idx="1690">
                  <c:v>38947</c:v>
                </c:pt>
                <c:pt idx="1691">
                  <c:v>38948</c:v>
                </c:pt>
                <c:pt idx="1692">
                  <c:v>38949</c:v>
                </c:pt>
                <c:pt idx="1693">
                  <c:v>38950</c:v>
                </c:pt>
                <c:pt idx="1694">
                  <c:v>38951</c:v>
                </c:pt>
                <c:pt idx="1695">
                  <c:v>38952</c:v>
                </c:pt>
                <c:pt idx="1696">
                  <c:v>38953</c:v>
                </c:pt>
                <c:pt idx="1697">
                  <c:v>38954</c:v>
                </c:pt>
                <c:pt idx="1698">
                  <c:v>38955</c:v>
                </c:pt>
                <c:pt idx="1699">
                  <c:v>38956</c:v>
                </c:pt>
                <c:pt idx="1700">
                  <c:v>38957</c:v>
                </c:pt>
                <c:pt idx="1701">
                  <c:v>38958</c:v>
                </c:pt>
                <c:pt idx="1702">
                  <c:v>38959</c:v>
                </c:pt>
                <c:pt idx="1703">
                  <c:v>38960</c:v>
                </c:pt>
                <c:pt idx="1704">
                  <c:v>38961</c:v>
                </c:pt>
                <c:pt idx="1705">
                  <c:v>38962</c:v>
                </c:pt>
                <c:pt idx="1706">
                  <c:v>38963</c:v>
                </c:pt>
                <c:pt idx="1707">
                  <c:v>38964</c:v>
                </c:pt>
                <c:pt idx="1708">
                  <c:v>38965</c:v>
                </c:pt>
                <c:pt idx="1709">
                  <c:v>38966</c:v>
                </c:pt>
                <c:pt idx="1710">
                  <c:v>38967</c:v>
                </c:pt>
                <c:pt idx="1711">
                  <c:v>38968</c:v>
                </c:pt>
                <c:pt idx="1712">
                  <c:v>38969</c:v>
                </c:pt>
                <c:pt idx="1713">
                  <c:v>38970</c:v>
                </c:pt>
                <c:pt idx="1714">
                  <c:v>38971</c:v>
                </c:pt>
                <c:pt idx="1715">
                  <c:v>38972</c:v>
                </c:pt>
                <c:pt idx="1716">
                  <c:v>38973</c:v>
                </c:pt>
                <c:pt idx="1717">
                  <c:v>38974</c:v>
                </c:pt>
                <c:pt idx="1718">
                  <c:v>38975</c:v>
                </c:pt>
                <c:pt idx="1719">
                  <c:v>38976</c:v>
                </c:pt>
                <c:pt idx="1720">
                  <c:v>38977</c:v>
                </c:pt>
                <c:pt idx="1721">
                  <c:v>38978</c:v>
                </c:pt>
                <c:pt idx="1722">
                  <c:v>38979</c:v>
                </c:pt>
                <c:pt idx="1723">
                  <c:v>38980</c:v>
                </c:pt>
                <c:pt idx="1724">
                  <c:v>38981</c:v>
                </c:pt>
                <c:pt idx="1725">
                  <c:v>38982</c:v>
                </c:pt>
                <c:pt idx="1726">
                  <c:v>38983</c:v>
                </c:pt>
                <c:pt idx="1727">
                  <c:v>38984</c:v>
                </c:pt>
                <c:pt idx="1728">
                  <c:v>38985</c:v>
                </c:pt>
                <c:pt idx="1729">
                  <c:v>38986</c:v>
                </c:pt>
                <c:pt idx="1730">
                  <c:v>38987</c:v>
                </c:pt>
                <c:pt idx="1731">
                  <c:v>38988</c:v>
                </c:pt>
                <c:pt idx="1732">
                  <c:v>38989</c:v>
                </c:pt>
                <c:pt idx="1733">
                  <c:v>38990</c:v>
                </c:pt>
                <c:pt idx="1734">
                  <c:v>38991</c:v>
                </c:pt>
                <c:pt idx="1735">
                  <c:v>38992</c:v>
                </c:pt>
                <c:pt idx="1736">
                  <c:v>38993</c:v>
                </c:pt>
                <c:pt idx="1737">
                  <c:v>38994</c:v>
                </c:pt>
                <c:pt idx="1738">
                  <c:v>38995</c:v>
                </c:pt>
                <c:pt idx="1739">
                  <c:v>38996</c:v>
                </c:pt>
                <c:pt idx="1740">
                  <c:v>38997</c:v>
                </c:pt>
                <c:pt idx="1741">
                  <c:v>38998</c:v>
                </c:pt>
                <c:pt idx="1742">
                  <c:v>38999</c:v>
                </c:pt>
                <c:pt idx="1743">
                  <c:v>39000</c:v>
                </c:pt>
                <c:pt idx="1744">
                  <c:v>39001</c:v>
                </c:pt>
                <c:pt idx="1745">
                  <c:v>39002</c:v>
                </c:pt>
                <c:pt idx="1746">
                  <c:v>39003</c:v>
                </c:pt>
                <c:pt idx="1747">
                  <c:v>39004</c:v>
                </c:pt>
                <c:pt idx="1748">
                  <c:v>39005</c:v>
                </c:pt>
                <c:pt idx="1749">
                  <c:v>39006</c:v>
                </c:pt>
                <c:pt idx="1750">
                  <c:v>39007</c:v>
                </c:pt>
                <c:pt idx="1751">
                  <c:v>39008</c:v>
                </c:pt>
                <c:pt idx="1752">
                  <c:v>39009</c:v>
                </c:pt>
                <c:pt idx="1753">
                  <c:v>39010</c:v>
                </c:pt>
                <c:pt idx="1754">
                  <c:v>39011</c:v>
                </c:pt>
                <c:pt idx="1755">
                  <c:v>39012</c:v>
                </c:pt>
                <c:pt idx="1756">
                  <c:v>39013</c:v>
                </c:pt>
                <c:pt idx="1757">
                  <c:v>39014</c:v>
                </c:pt>
                <c:pt idx="1758">
                  <c:v>39015</c:v>
                </c:pt>
                <c:pt idx="1759">
                  <c:v>39016</c:v>
                </c:pt>
                <c:pt idx="1760">
                  <c:v>39017</c:v>
                </c:pt>
                <c:pt idx="1761">
                  <c:v>39018</c:v>
                </c:pt>
                <c:pt idx="1762">
                  <c:v>39019</c:v>
                </c:pt>
                <c:pt idx="1763">
                  <c:v>39020</c:v>
                </c:pt>
                <c:pt idx="1764">
                  <c:v>39021</c:v>
                </c:pt>
                <c:pt idx="1765">
                  <c:v>39022</c:v>
                </c:pt>
                <c:pt idx="1766">
                  <c:v>39023</c:v>
                </c:pt>
                <c:pt idx="1767">
                  <c:v>39024</c:v>
                </c:pt>
                <c:pt idx="1768">
                  <c:v>39025</c:v>
                </c:pt>
                <c:pt idx="1769">
                  <c:v>39026</c:v>
                </c:pt>
                <c:pt idx="1770">
                  <c:v>39027</c:v>
                </c:pt>
                <c:pt idx="1771">
                  <c:v>39028</c:v>
                </c:pt>
                <c:pt idx="1772">
                  <c:v>39029</c:v>
                </c:pt>
                <c:pt idx="1773">
                  <c:v>39030</c:v>
                </c:pt>
                <c:pt idx="1774">
                  <c:v>39031</c:v>
                </c:pt>
                <c:pt idx="1775">
                  <c:v>39032</c:v>
                </c:pt>
                <c:pt idx="1776">
                  <c:v>39033</c:v>
                </c:pt>
                <c:pt idx="1777">
                  <c:v>39034</c:v>
                </c:pt>
                <c:pt idx="1778">
                  <c:v>39035</c:v>
                </c:pt>
                <c:pt idx="1779">
                  <c:v>39036</c:v>
                </c:pt>
                <c:pt idx="1780">
                  <c:v>39037</c:v>
                </c:pt>
                <c:pt idx="1781">
                  <c:v>39038</c:v>
                </c:pt>
                <c:pt idx="1782">
                  <c:v>39039</c:v>
                </c:pt>
                <c:pt idx="1783">
                  <c:v>39040</c:v>
                </c:pt>
                <c:pt idx="1784">
                  <c:v>39041</c:v>
                </c:pt>
                <c:pt idx="1785">
                  <c:v>39042</c:v>
                </c:pt>
                <c:pt idx="1786">
                  <c:v>39043</c:v>
                </c:pt>
                <c:pt idx="1787">
                  <c:v>39044</c:v>
                </c:pt>
                <c:pt idx="1788">
                  <c:v>39045</c:v>
                </c:pt>
                <c:pt idx="1789">
                  <c:v>39046</c:v>
                </c:pt>
                <c:pt idx="1790">
                  <c:v>39047</c:v>
                </c:pt>
                <c:pt idx="1791">
                  <c:v>39048</c:v>
                </c:pt>
                <c:pt idx="1792">
                  <c:v>39049</c:v>
                </c:pt>
                <c:pt idx="1793">
                  <c:v>39050</c:v>
                </c:pt>
                <c:pt idx="1794">
                  <c:v>39051</c:v>
                </c:pt>
                <c:pt idx="1795">
                  <c:v>39052</c:v>
                </c:pt>
                <c:pt idx="1796">
                  <c:v>39053</c:v>
                </c:pt>
                <c:pt idx="1797">
                  <c:v>39054</c:v>
                </c:pt>
                <c:pt idx="1798">
                  <c:v>39055</c:v>
                </c:pt>
                <c:pt idx="1799">
                  <c:v>39056</c:v>
                </c:pt>
                <c:pt idx="1800">
                  <c:v>39057</c:v>
                </c:pt>
                <c:pt idx="1801">
                  <c:v>39058</c:v>
                </c:pt>
                <c:pt idx="1802">
                  <c:v>39059</c:v>
                </c:pt>
                <c:pt idx="1803">
                  <c:v>39060</c:v>
                </c:pt>
                <c:pt idx="1804">
                  <c:v>39061</c:v>
                </c:pt>
                <c:pt idx="1805">
                  <c:v>39062</c:v>
                </c:pt>
                <c:pt idx="1806">
                  <c:v>39063</c:v>
                </c:pt>
                <c:pt idx="1807">
                  <c:v>39064</c:v>
                </c:pt>
                <c:pt idx="1808">
                  <c:v>39065</c:v>
                </c:pt>
                <c:pt idx="1809">
                  <c:v>39066</c:v>
                </c:pt>
                <c:pt idx="1810">
                  <c:v>39067</c:v>
                </c:pt>
                <c:pt idx="1811">
                  <c:v>39068</c:v>
                </c:pt>
                <c:pt idx="1812">
                  <c:v>39069</c:v>
                </c:pt>
                <c:pt idx="1813">
                  <c:v>39070</c:v>
                </c:pt>
                <c:pt idx="1814">
                  <c:v>39071</c:v>
                </c:pt>
                <c:pt idx="1815">
                  <c:v>39072</c:v>
                </c:pt>
                <c:pt idx="1816">
                  <c:v>39073</c:v>
                </c:pt>
                <c:pt idx="1817">
                  <c:v>39074</c:v>
                </c:pt>
                <c:pt idx="1818">
                  <c:v>39075</c:v>
                </c:pt>
                <c:pt idx="1819">
                  <c:v>39076</c:v>
                </c:pt>
                <c:pt idx="1820">
                  <c:v>39077</c:v>
                </c:pt>
                <c:pt idx="1821">
                  <c:v>39078</c:v>
                </c:pt>
                <c:pt idx="1822">
                  <c:v>39079</c:v>
                </c:pt>
                <c:pt idx="1823">
                  <c:v>39080</c:v>
                </c:pt>
                <c:pt idx="1824">
                  <c:v>39081</c:v>
                </c:pt>
                <c:pt idx="1825">
                  <c:v>39082</c:v>
                </c:pt>
              </c:numCache>
            </c:numRef>
          </c:cat>
          <c:val>
            <c:numRef>
              <c:f>Sheet1!$B$2:$B$1827</c:f>
              <c:numCache>
                <c:formatCode>0.00</c:formatCode>
                <c:ptCount val="1826"/>
                <c:pt idx="0">
                  <c:v>1.02109229232822</c:v>
                </c:pt>
                <c:pt idx="1">
                  <c:v>1.02109229232822</c:v>
                </c:pt>
                <c:pt idx="2">
                  <c:v>1.02109229232822</c:v>
                </c:pt>
                <c:pt idx="3">
                  <c:v>1.02109229232822</c:v>
                </c:pt>
                <c:pt idx="4">
                  <c:v>1.02109229232822</c:v>
                </c:pt>
                <c:pt idx="5">
                  <c:v>1.02109229232822</c:v>
                </c:pt>
                <c:pt idx="6">
                  <c:v>0.38623854916142125</c:v>
                </c:pt>
                <c:pt idx="7">
                  <c:v>0.38623854916142125</c:v>
                </c:pt>
                <c:pt idx="8">
                  <c:v>0.38623854916142125</c:v>
                </c:pt>
                <c:pt idx="9">
                  <c:v>0.38623854916142125</c:v>
                </c:pt>
                <c:pt idx="10">
                  <c:v>0.38623854916142125</c:v>
                </c:pt>
                <c:pt idx="11">
                  <c:v>0.38623854916142125</c:v>
                </c:pt>
                <c:pt idx="12">
                  <c:v>0.69295707596392131</c:v>
                </c:pt>
                <c:pt idx="13">
                  <c:v>0.69295707596392131</c:v>
                </c:pt>
                <c:pt idx="14">
                  <c:v>0.38623854916142125</c:v>
                </c:pt>
                <c:pt idx="15">
                  <c:v>0.32245805471727096</c:v>
                </c:pt>
                <c:pt idx="16">
                  <c:v>0.32245805471727096</c:v>
                </c:pt>
                <c:pt idx="17">
                  <c:v>0.31226274363724821</c:v>
                </c:pt>
                <c:pt idx="18">
                  <c:v>0.31226274363724821</c:v>
                </c:pt>
                <c:pt idx="19">
                  <c:v>0.33145105320232376</c:v>
                </c:pt>
                <c:pt idx="20">
                  <c:v>0.30488238345355412</c:v>
                </c:pt>
                <c:pt idx="21">
                  <c:v>0.30488238345355412</c:v>
                </c:pt>
                <c:pt idx="22">
                  <c:v>0.30488238345355412</c:v>
                </c:pt>
                <c:pt idx="23">
                  <c:v>0.30488238345355412</c:v>
                </c:pt>
                <c:pt idx="24">
                  <c:v>0.30298368106974138</c:v>
                </c:pt>
                <c:pt idx="25">
                  <c:v>0.30298368106974138</c:v>
                </c:pt>
                <c:pt idx="26">
                  <c:v>0.30298368106974138</c:v>
                </c:pt>
                <c:pt idx="27">
                  <c:v>0.30298368106974138</c:v>
                </c:pt>
                <c:pt idx="28">
                  <c:v>0.30298368106974138</c:v>
                </c:pt>
                <c:pt idx="29">
                  <c:v>0.30298368106974138</c:v>
                </c:pt>
                <c:pt idx="30">
                  <c:v>0.32018053350606784</c:v>
                </c:pt>
                <c:pt idx="31">
                  <c:v>0.35027437346453733</c:v>
                </c:pt>
                <c:pt idx="32">
                  <c:v>0.35027437346453733</c:v>
                </c:pt>
                <c:pt idx="33">
                  <c:v>0.35027437346453733</c:v>
                </c:pt>
                <c:pt idx="34">
                  <c:v>0.33290456591549117</c:v>
                </c:pt>
                <c:pt idx="35">
                  <c:v>0.32983011183713956</c:v>
                </c:pt>
                <c:pt idx="36">
                  <c:v>0.32983011183713956</c:v>
                </c:pt>
                <c:pt idx="37">
                  <c:v>0.3212645593987819</c:v>
                </c:pt>
                <c:pt idx="38">
                  <c:v>0.3212645593987819</c:v>
                </c:pt>
                <c:pt idx="39">
                  <c:v>0.3212645593987819</c:v>
                </c:pt>
                <c:pt idx="40">
                  <c:v>0.3212645593987819</c:v>
                </c:pt>
                <c:pt idx="41">
                  <c:v>0.3212645593987819</c:v>
                </c:pt>
                <c:pt idx="42">
                  <c:v>0.3212645593987819</c:v>
                </c:pt>
                <c:pt idx="43">
                  <c:v>0.3212645593987819</c:v>
                </c:pt>
                <c:pt idx="44">
                  <c:v>0.3212645593987819</c:v>
                </c:pt>
                <c:pt idx="45">
                  <c:v>0.3212645593987819</c:v>
                </c:pt>
                <c:pt idx="46">
                  <c:v>0.3212645593987819</c:v>
                </c:pt>
                <c:pt idx="47">
                  <c:v>0.3212645593987819</c:v>
                </c:pt>
                <c:pt idx="48">
                  <c:v>0.3212645593987819</c:v>
                </c:pt>
                <c:pt idx="49">
                  <c:v>0.3212645593987819</c:v>
                </c:pt>
                <c:pt idx="50">
                  <c:v>0.3212645593987819</c:v>
                </c:pt>
                <c:pt idx="51">
                  <c:v>0.3212645593987819</c:v>
                </c:pt>
                <c:pt idx="52">
                  <c:v>0.3212645593987819</c:v>
                </c:pt>
                <c:pt idx="53">
                  <c:v>0.3212645593987819</c:v>
                </c:pt>
                <c:pt idx="54">
                  <c:v>0.3212645593987819</c:v>
                </c:pt>
                <c:pt idx="55">
                  <c:v>0.3212645593987819</c:v>
                </c:pt>
                <c:pt idx="56">
                  <c:v>0.3212645593987819</c:v>
                </c:pt>
                <c:pt idx="57">
                  <c:v>0.3212645593987819</c:v>
                </c:pt>
                <c:pt idx="58">
                  <c:v>0.3212645593987819</c:v>
                </c:pt>
                <c:pt idx="59">
                  <c:v>0.34498291302842099</c:v>
                </c:pt>
                <c:pt idx="60">
                  <c:v>0.34498291302842099</c:v>
                </c:pt>
                <c:pt idx="61">
                  <c:v>0.34498291302842099</c:v>
                </c:pt>
                <c:pt idx="62">
                  <c:v>0.34498291302842099</c:v>
                </c:pt>
                <c:pt idx="63">
                  <c:v>0.34498291302842099</c:v>
                </c:pt>
                <c:pt idx="64">
                  <c:v>0.34195610125988946</c:v>
                </c:pt>
                <c:pt idx="65">
                  <c:v>0.34195610125988946</c:v>
                </c:pt>
                <c:pt idx="66">
                  <c:v>0.34195610125988946</c:v>
                </c:pt>
                <c:pt idx="67">
                  <c:v>0.34195610125988946</c:v>
                </c:pt>
                <c:pt idx="68">
                  <c:v>0.3413517046552112</c:v>
                </c:pt>
                <c:pt idx="69">
                  <c:v>0.79580466631810154</c:v>
                </c:pt>
                <c:pt idx="70">
                  <c:v>0.33472439797919384</c:v>
                </c:pt>
                <c:pt idx="71">
                  <c:v>0.33472439797919384</c:v>
                </c:pt>
                <c:pt idx="72">
                  <c:v>0.47281046091174694</c:v>
                </c:pt>
                <c:pt idx="73">
                  <c:v>1.6053372520667566</c:v>
                </c:pt>
                <c:pt idx="74">
                  <c:v>0.48307370883646628</c:v>
                </c:pt>
                <c:pt idx="75">
                  <c:v>0.38132901029302529</c:v>
                </c:pt>
                <c:pt idx="76">
                  <c:v>0.37446196993873526</c:v>
                </c:pt>
                <c:pt idx="77">
                  <c:v>0.37446196993873526</c:v>
                </c:pt>
                <c:pt idx="78">
                  <c:v>0.66200535504268521</c:v>
                </c:pt>
                <c:pt idx="79">
                  <c:v>0.88476066818417309</c:v>
                </c:pt>
                <c:pt idx="80">
                  <c:v>0.68341960518049127</c:v>
                </c:pt>
                <c:pt idx="81">
                  <c:v>0.45134581188110429</c:v>
                </c:pt>
                <c:pt idx="82">
                  <c:v>0.40795325222148654</c:v>
                </c:pt>
                <c:pt idx="83">
                  <c:v>0.80122289486580556</c:v>
                </c:pt>
                <c:pt idx="84">
                  <c:v>0.60989360941319593</c:v>
                </c:pt>
                <c:pt idx="85">
                  <c:v>0.60989360941319593</c:v>
                </c:pt>
                <c:pt idx="86">
                  <c:v>1.9670049463042629</c:v>
                </c:pt>
                <c:pt idx="87">
                  <c:v>1.9670049463042629</c:v>
                </c:pt>
                <c:pt idx="88">
                  <c:v>0.36023972057947701</c:v>
                </c:pt>
                <c:pt idx="89">
                  <c:v>0.35901153270737851</c:v>
                </c:pt>
                <c:pt idx="90">
                  <c:v>0.79768139450425601</c:v>
                </c:pt>
                <c:pt idx="91">
                  <c:v>0.79768139450425601</c:v>
                </c:pt>
                <c:pt idx="92">
                  <c:v>0.79768139450425601</c:v>
                </c:pt>
                <c:pt idx="93">
                  <c:v>0.38765645595722475</c:v>
                </c:pt>
                <c:pt idx="94">
                  <c:v>0.34167605106309035</c:v>
                </c:pt>
                <c:pt idx="95">
                  <c:v>0.34167605106309035</c:v>
                </c:pt>
                <c:pt idx="96">
                  <c:v>1.0913206684971681</c:v>
                </c:pt>
                <c:pt idx="97">
                  <c:v>0.65453586472691894</c:v>
                </c:pt>
                <c:pt idx="98">
                  <c:v>0.65453586472691894</c:v>
                </c:pt>
                <c:pt idx="99">
                  <c:v>0.65453586472691894</c:v>
                </c:pt>
                <c:pt idx="100">
                  <c:v>0.37378787181337558</c:v>
                </c:pt>
                <c:pt idx="101">
                  <c:v>0.5282885628523919</c:v>
                </c:pt>
                <c:pt idx="102">
                  <c:v>0.5507748123188807</c:v>
                </c:pt>
                <c:pt idx="103">
                  <c:v>0.4055834251491911</c:v>
                </c:pt>
                <c:pt idx="104">
                  <c:v>0.39282826514288238</c:v>
                </c:pt>
                <c:pt idx="105">
                  <c:v>0.34205584376681125</c:v>
                </c:pt>
                <c:pt idx="106">
                  <c:v>0.3459319121245153</c:v>
                </c:pt>
                <c:pt idx="107">
                  <c:v>0.49483823162849655</c:v>
                </c:pt>
                <c:pt idx="108">
                  <c:v>0.40055499795210148</c:v>
                </c:pt>
                <c:pt idx="109">
                  <c:v>0.4012725603255291</c:v>
                </c:pt>
                <c:pt idx="110">
                  <c:v>0.42925085823007342</c:v>
                </c:pt>
                <c:pt idx="111">
                  <c:v>0.42308625969447183</c:v>
                </c:pt>
                <c:pt idx="112">
                  <c:v>0.83015518729865678</c:v>
                </c:pt>
                <c:pt idx="113">
                  <c:v>0.81629206744882343</c:v>
                </c:pt>
                <c:pt idx="114">
                  <c:v>0.62106091215490977</c:v>
                </c:pt>
                <c:pt idx="115">
                  <c:v>0.71409891387319679</c:v>
                </c:pt>
                <c:pt idx="116">
                  <c:v>0.34090635138809344</c:v>
                </c:pt>
                <c:pt idx="117">
                  <c:v>0.39026266013809674</c:v>
                </c:pt>
                <c:pt idx="118">
                  <c:v>1.0087729411984614</c:v>
                </c:pt>
                <c:pt idx="119">
                  <c:v>0.53767451276226885</c:v>
                </c:pt>
                <c:pt idx="120">
                  <c:v>0.86045013249612112</c:v>
                </c:pt>
                <c:pt idx="121">
                  <c:v>0.48743074205365899</c:v>
                </c:pt>
                <c:pt idx="122">
                  <c:v>0.68299502416494628</c:v>
                </c:pt>
                <c:pt idx="123">
                  <c:v>0.68299502416494628</c:v>
                </c:pt>
                <c:pt idx="124">
                  <c:v>0.97265413345314577</c:v>
                </c:pt>
                <c:pt idx="125">
                  <c:v>0.39405293528014917</c:v>
                </c:pt>
                <c:pt idx="126">
                  <c:v>0.4206618898297092</c:v>
                </c:pt>
                <c:pt idx="127">
                  <c:v>0.37763207034323137</c:v>
                </c:pt>
                <c:pt idx="128">
                  <c:v>0.35196540690341238</c:v>
                </c:pt>
                <c:pt idx="129">
                  <c:v>0.30219417403182403</c:v>
                </c:pt>
                <c:pt idx="130">
                  <c:v>0.30918372844234959</c:v>
                </c:pt>
                <c:pt idx="131">
                  <c:v>0.33395924450489001</c:v>
                </c:pt>
                <c:pt idx="132">
                  <c:v>0.33395924450489001</c:v>
                </c:pt>
                <c:pt idx="133">
                  <c:v>0.31903489090375575</c:v>
                </c:pt>
                <c:pt idx="134">
                  <c:v>0.45381843055463933</c:v>
                </c:pt>
                <c:pt idx="135">
                  <c:v>0.38250887696148528</c:v>
                </c:pt>
                <c:pt idx="136">
                  <c:v>0.47776104385251761</c:v>
                </c:pt>
                <c:pt idx="137">
                  <c:v>0.47776104385251761</c:v>
                </c:pt>
                <c:pt idx="138">
                  <c:v>1.0154111005373583</c:v>
                </c:pt>
                <c:pt idx="139">
                  <c:v>0.44447842689194272</c:v>
                </c:pt>
                <c:pt idx="140">
                  <c:v>0.34956163903805965</c:v>
                </c:pt>
                <c:pt idx="141">
                  <c:v>0.48370413430930026</c:v>
                </c:pt>
                <c:pt idx="142">
                  <c:v>0.56562071732275931</c:v>
                </c:pt>
                <c:pt idx="143">
                  <c:v>0.63704782669244331</c:v>
                </c:pt>
                <c:pt idx="144">
                  <c:v>0.54094660798298488</c:v>
                </c:pt>
                <c:pt idx="145">
                  <c:v>0.54094660798298488</c:v>
                </c:pt>
                <c:pt idx="146">
                  <c:v>0.95073490675009054</c:v>
                </c:pt>
                <c:pt idx="147">
                  <c:v>1.418154629448058</c:v>
                </c:pt>
                <c:pt idx="148">
                  <c:v>0.80092906468938541</c:v>
                </c:pt>
                <c:pt idx="149">
                  <c:v>0.4906152579249432</c:v>
                </c:pt>
                <c:pt idx="150">
                  <c:v>0.35563670550116083</c:v>
                </c:pt>
                <c:pt idx="151">
                  <c:v>0.36661696885063821</c:v>
                </c:pt>
                <c:pt idx="152">
                  <c:v>0.40381928374265008</c:v>
                </c:pt>
                <c:pt idx="153">
                  <c:v>0.41191891185241081</c:v>
                </c:pt>
                <c:pt idx="154">
                  <c:v>0.41819239118497192</c:v>
                </c:pt>
                <c:pt idx="155">
                  <c:v>0.38902758223883283</c:v>
                </c:pt>
                <c:pt idx="156">
                  <c:v>0.7223202835369622</c:v>
                </c:pt>
                <c:pt idx="157">
                  <c:v>0.56443599229987329</c:v>
                </c:pt>
                <c:pt idx="158">
                  <c:v>0.4540491845076976</c:v>
                </c:pt>
                <c:pt idx="159">
                  <c:v>0.84218097752208054</c:v>
                </c:pt>
                <c:pt idx="160">
                  <c:v>0.41945164135294816</c:v>
                </c:pt>
                <c:pt idx="161">
                  <c:v>0.68044867792179053</c:v>
                </c:pt>
                <c:pt idx="162">
                  <c:v>0.91028532366427573</c:v>
                </c:pt>
                <c:pt idx="163">
                  <c:v>0.89629690170156651</c:v>
                </c:pt>
                <c:pt idx="164">
                  <c:v>0.73900991455123854</c:v>
                </c:pt>
                <c:pt idx="165">
                  <c:v>0.40010194025218765</c:v>
                </c:pt>
                <c:pt idx="166">
                  <c:v>0.89220525944890627</c:v>
                </c:pt>
                <c:pt idx="167">
                  <c:v>0.41004420224810134</c:v>
                </c:pt>
                <c:pt idx="168">
                  <c:v>1.7564459162203236</c:v>
                </c:pt>
                <c:pt idx="169">
                  <c:v>0.61898944854740823</c:v>
                </c:pt>
                <c:pt idx="170">
                  <c:v>0.97730070261615376</c:v>
                </c:pt>
                <c:pt idx="171">
                  <c:v>1.3150131509717236</c:v>
                </c:pt>
                <c:pt idx="172">
                  <c:v>1.3150131509717236</c:v>
                </c:pt>
                <c:pt idx="173">
                  <c:v>0.64367093874995551</c:v>
                </c:pt>
                <c:pt idx="174">
                  <c:v>0.43844161565331702</c:v>
                </c:pt>
                <c:pt idx="175">
                  <c:v>0.82263053702768985</c:v>
                </c:pt>
                <c:pt idx="176">
                  <c:v>1.1856490817916461</c:v>
                </c:pt>
                <c:pt idx="177">
                  <c:v>1.1856490817916461</c:v>
                </c:pt>
                <c:pt idx="178">
                  <c:v>2.5418869561140256</c:v>
                </c:pt>
                <c:pt idx="179">
                  <c:v>1.8909777470217248</c:v>
                </c:pt>
                <c:pt idx="180">
                  <c:v>0.84393408322917252</c:v>
                </c:pt>
                <c:pt idx="181">
                  <c:v>0.93552189257730134</c:v>
                </c:pt>
                <c:pt idx="182">
                  <c:v>0.93552189257730134</c:v>
                </c:pt>
                <c:pt idx="183">
                  <c:v>2.1794772390864261</c:v>
                </c:pt>
                <c:pt idx="184">
                  <c:v>0.92378195292112453</c:v>
                </c:pt>
                <c:pt idx="185">
                  <c:v>0.9670397516418141</c:v>
                </c:pt>
                <c:pt idx="186">
                  <c:v>1.5731496927037216</c:v>
                </c:pt>
                <c:pt idx="187">
                  <c:v>1.0005351479161644</c:v>
                </c:pt>
                <c:pt idx="188">
                  <c:v>0.65050739385405665</c:v>
                </c:pt>
                <c:pt idx="189">
                  <c:v>0.63475065220364413</c:v>
                </c:pt>
                <c:pt idx="190">
                  <c:v>0.63262383990071192</c:v>
                </c:pt>
                <c:pt idx="191">
                  <c:v>0.43688844053345344</c:v>
                </c:pt>
                <c:pt idx="192">
                  <c:v>1.3112685459100828</c:v>
                </c:pt>
                <c:pt idx="193">
                  <c:v>1.3112685459100828</c:v>
                </c:pt>
                <c:pt idx="194">
                  <c:v>0.97432227661115878</c:v>
                </c:pt>
                <c:pt idx="195">
                  <c:v>1.001483834729791</c:v>
                </c:pt>
                <c:pt idx="196">
                  <c:v>1.2401204339716181</c:v>
                </c:pt>
                <c:pt idx="197">
                  <c:v>1.2401204339716181</c:v>
                </c:pt>
                <c:pt idx="198">
                  <c:v>0.69954003855671987</c:v>
                </c:pt>
                <c:pt idx="199">
                  <c:v>0.35544884276980998</c:v>
                </c:pt>
                <c:pt idx="200">
                  <c:v>3.1504499987013963</c:v>
                </c:pt>
                <c:pt idx="201">
                  <c:v>3.1504499987013963</c:v>
                </c:pt>
                <c:pt idx="202">
                  <c:v>1.3168679987867493</c:v>
                </c:pt>
                <c:pt idx="203">
                  <c:v>1.0561735737379121</c:v>
                </c:pt>
                <c:pt idx="204">
                  <c:v>1.2911316310543675</c:v>
                </c:pt>
                <c:pt idx="205">
                  <c:v>1.9071534239483805</c:v>
                </c:pt>
                <c:pt idx="206">
                  <c:v>0.72909845941035201</c:v>
                </c:pt>
                <c:pt idx="207">
                  <c:v>2.2498705009385627</c:v>
                </c:pt>
                <c:pt idx="208">
                  <c:v>0.66623568215327378</c:v>
                </c:pt>
                <c:pt idx="209">
                  <c:v>0.97308191563832902</c:v>
                </c:pt>
                <c:pt idx="210">
                  <c:v>0.78240643828660894</c:v>
                </c:pt>
                <c:pt idx="211">
                  <c:v>0.92844458546735475</c:v>
                </c:pt>
                <c:pt idx="212">
                  <c:v>1.1228693165493118</c:v>
                </c:pt>
                <c:pt idx="213">
                  <c:v>1.5745875104710771</c:v>
                </c:pt>
                <c:pt idx="214">
                  <c:v>0.4516291785435923</c:v>
                </c:pt>
                <c:pt idx="215">
                  <c:v>0.94515515149508234</c:v>
                </c:pt>
                <c:pt idx="216">
                  <c:v>3.287760602095247</c:v>
                </c:pt>
                <c:pt idx="217">
                  <c:v>0.43135977605281944</c:v>
                </c:pt>
                <c:pt idx="218">
                  <c:v>1.1494044608621363</c:v>
                </c:pt>
                <c:pt idx="219">
                  <c:v>1.1494044608621363</c:v>
                </c:pt>
                <c:pt idx="220">
                  <c:v>0.35262992858135878</c:v>
                </c:pt>
                <c:pt idx="221">
                  <c:v>0.41894128097383387</c:v>
                </c:pt>
                <c:pt idx="222">
                  <c:v>4.1225081298684483</c:v>
                </c:pt>
                <c:pt idx="223">
                  <c:v>2.0543518937532812</c:v>
                </c:pt>
                <c:pt idx="224">
                  <c:v>3.509747181485829</c:v>
                </c:pt>
                <c:pt idx="225">
                  <c:v>3.8560419771027874</c:v>
                </c:pt>
                <c:pt idx="226">
                  <c:v>5.5851878238462103</c:v>
                </c:pt>
                <c:pt idx="227">
                  <c:v>1.6259165891365071</c:v>
                </c:pt>
                <c:pt idx="228">
                  <c:v>0.76791049447113213</c:v>
                </c:pt>
                <c:pt idx="229">
                  <c:v>1.0022257182010568</c:v>
                </c:pt>
                <c:pt idx="230">
                  <c:v>1.157603628919821</c:v>
                </c:pt>
                <c:pt idx="231">
                  <c:v>0.98809714298124662</c:v>
                </c:pt>
                <c:pt idx="232">
                  <c:v>1.1417546589357119</c:v>
                </c:pt>
                <c:pt idx="233">
                  <c:v>0.80883819819958325</c:v>
                </c:pt>
                <c:pt idx="234">
                  <c:v>0.34516675675648678</c:v>
                </c:pt>
                <c:pt idx="235">
                  <c:v>0.42373009296518221</c:v>
                </c:pt>
                <c:pt idx="236">
                  <c:v>0.42373009296518221</c:v>
                </c:pt>
                <c:pt idx="237">
                  <c:v>1.2076168244639933</c:v>
                </c:pt>
                <c:pt idx="238">
                  <c:v>2.0024740214398897</c:v>
                </c:pt>
                <c:pt idx="239">
                  <c:v>2.9996249268985129</c:v>
                </c:pt>
                <c:pt idx="240">
                  <c:v>1.7151541768989327</c:v>
                </c:pt>
                <c:pt idx="241">
                  <c:v>2.138014146022098</c:v>
                </c:pt>
                <c:pt idx="242">
                  <c:v>2.996837131012736</c:v>
                </c:pt>
                <c:pt idx="243">
                  <c:v>3.1944813350592716</c:v>
                </c:pt>
                <c:pt idx="244">
                  <c:v>1.8820077335262813</c:v>
                </c:pt>
                <c:pt idx="245">
                  <c:v>1.8820077335262813</c:v>
                </c:pt>
                <c:pt idx="246">
                  <c:v>1.3278239236228651</c:v>
                </c:pt>
                <c:pt idx="247">
                  <c:v>1.3278239236228651</c:v>
                </c:pt>
                <c:pt idx="248">
                  <c:v>2.7086367264929407</c:v>
                </c:pt>
                <c:pt idx="249">
                  <c:v>1.9250505900756067</c:v>
                </c:pt>
                <c:pt idx="250">
                  <c:v>1.9250505900756067</c:v>
                </c:pt>
                <c:pt idx="251">
                  <c:v>1.1322095652146806</c:v>
                </c:pt>
                <c:pt idx="252">
                  <c:v>1.6992294899246678</c:v>
                </c:pt>
                <c:pt idx="253">
                  <c:v>1.1174281605788337</c:v>
                </c:pt>
                <c:pt idx="254">
                  <c:v>1.6308113241083815</c:v>
                </c:pt>
                <c:pt idx="255">
                  <c:v>0.48551332287545451</c:v>
                </c:pt>
                <c:pt idx="256">
                  <c:v>1.3355032536539138</c:v>
                </c:pt>
                <c:pt idx="257">
                  <c:v>1.8223172086097466</c:v>
                </c:pt>
                <c:pt idx="258">
                  <c:v>1.8933994382116963</c:v>
                </c:pt>
                <c:pt idx="259">
                  <c:v>2.0258735253932949</c:v>
                </c:pt>
                <c:pt idx="260">
                  <c:v>1.8590831291992234</c:v>
                </c:pt>
                <c:pt idx="261">
                  <c:v>1.7335636910763577</c:v>
                </c:pt>
                <c:pt idx="262">
                  <c:v>2.8115348002512777</c:v>
                </c:pt>
                <c:pt idx="263">
                  <c:v>2.2128139570244327</c:v>
                </c:pt>
                <c:pt idx="264">
                  <c:v>2.4192318802493413</c:v>
                </c:pt>
                <c:pt idx="265">
                  <c:v>1.5747283243577885</c:v>
                </c:pt>
                <c:pt idx="266">
                  <c:v>0.82935723114755389</c:v>
                </c:pt>
                <c:pt idx="267">
                  <c:v>1.4455314883089878</c:v>
                </c:pt>
                <c:pt idx="268">
                  <c:v>0.50666022812136779</c:v>
                </c:pt>
                <c:pt idx="269">
                  <c:v>3.6824452119585116</c:v>
                </c:pt>
                <c:pt idx="270">
                  <c:v>0.70672185430726675</c:v>
                </c:pt>
                <c:pt idx="271">
                  <c:v>2.3946310738286791</c:v>
                </c:pt>
                <c:pt idx="272">
                  <c:v>1.9384659098485595</c:v>
                </c:pt>
                <c:pt idx="273">
                  <c:v>3.2217429502061652</c:v>
                </c:pt>
                <c:pt idx="274">
                  <c:v>3.2217429502061652</c:v>
                </c:pt>
                <c:pt idx="275">
                  <c:v>3.2217429502061652</c:v>
                </c:pt>
                <c:pt idx="276">
                  <c:v>1.361790443909604</c:v>
                </c:pt>
                <c:pt idx="277">
                  <c:v>0.33965735146001541</c:v>
                </c:pt>
                <c:pt idx="278">
                  <c:v>0.33965735146001541</c:v>
                </c:pt>
                <c:pt idx="279">
                  <c:v>1.1041996995949046</c:v>
                </c:pt>
                <c:pt idx="280">
                  <c:v>1.1041996995949046</c:v>
                </c:pt>
                <c:pt idx="281">
                  <c:v>1.1041996995949046</c:v>
                </c:pt>
                <c:pt idx="282">
                  <c:v>1.1041996995949046</c:v>
                </c:pt>
                <c:pt idx="283">
                  <c:v>2.9424295118279877</c:v>
                </c:pt>
                <c:pt idx="284">
                  <c:v>4.3256883045271977</c:v>
                </c:pt>
                <c:pt idx="285">
                  <c:v>0.86579480893144667</c:v>
                </c:pt>
                <c:pt idx="286">
                  <c:v>0.40451297627413529</c:v>
                </c:pt>
                <c:pt idx="287">
                  <c:v>1.2198305387491937</c:v>
                </c:pt>
                <c:pt idx="288">
                  <c:v>3.1493727777239164</c:v>
                </c:pt>
                <c:pt idx="289">
                  <c:v>2.1994045439792567</c:v>
                </c:pt>
                <c:pt idx="290">
                  <c:v>1.6080184024146873</c:v>
                </c:pt>
                <c:pt idx="291">
                  <c:v>0.37945859795608189</c:v>
                </c:pt>
                <c:pt idx="292">
                  <c:v>2.2353445792848916</c:v>
                </c:pt>
                <c:pt idx="293">
                  <c:v>1.9922181500392939</c:v>
                </c:pt>
                <c:pt idx="294">
                  <c:v>2.4458045065873129</c:v>
                </c:pt>
                <c:pt idx="295">
                  <c:v>1.4015965741910636</c:v>
                </c:pt>
                <c:pt idx="296">
                  <c:v>0.79054923640843522</c:v>
                </c:pt>
                <c:pt idx="297">
                  <c:v>0.38313902638289471</c:v>
                </c:pt>
                <c:pt idx="298">
                  <c:v>0.39242703189483907</c:v>
                </c:pt>
                <c:pt idx="299">
                  <c:v>0.40021655295007841</c:v>
                </c:pt>
                <c:pt idx="300">
                  <c:v>1.2355519681476745</c:v>
                </c:pt>
                <c:pt idx="301">
                  <c:v>1.4733375143941412</c:v>
                </c:pt>
                <c:pt idx="302">
                  <c:v>0.44557008112793567</c:v>
                </c:pt>
                <c:pt idx="303">
                  <c:v>0.85146386073832248</c:v>
                </c:pt>
                <c:pt idx="304">
                  <c:v>5.0788426110711695</c:v>
                </c:pt>
                <c:pt idx="305">
                  <c:v>5.0772711944831084</c:v>
                </c:pt>
                <c:pt idx="306">
                  <c:v>5.7631835965869893</c:v>
                </c:pt>
                <c:pt idx="307">
                  <c:v>5.6847324499309018</c:v>
                </c:pt>
                <c:pt idx="308">
                  <c:v>5.3331459189833996</c:v>
                </c:pt>
                <c:pt idx="309">
                  <c:v>4.6141766176567609</c:v>
                </c:pt>
                <c:pt idx="310">
                  <c:v>5.1595214194226582</c:v>
                </c:pt>
                <c:pt idx="311">
                  <c:v>4.8468265026546042</c:v>
                </c:pt>
                <c:pt idx="312">
                  <c:v>5.1045610248491231</c:v>
                </c:pt>
                <c:pt idx="313">
                  <c:v>4.6230786908226893</c:v>
                </c:pt>
                <c:pt idx="314">
                  <c:v>5.1869316217482559</c:v>
                </c:pt>
                <c:pt idx="315">
                  <c:v>4.9519775335965939</c:v>
                </c:pt>
                <c:pt idx="316">
                  <c:v>4.8812600055618445</c:v>
                </c:pt>
                <c:pt idx="317">
                  <c:v>4.818402329994198</c:v>
                </c:pt>
                <c:pt idx="318">
                  <c:v>4.5957499530200563</c:v>
                </c:pt>
                <c:pt idx="319">
                  <c:v>5.5425821579650556</c:v>
                </c:pt>
                <c:pt idx="320">
                  <c:v>6.218813929932133</c:v>
                </c:pt>
                <c:pt idx="321">
                  <c:v>4.6273985603386656</c:v>
                </c:pt>
                <c:pt idx="322">
                  <c:v>4.8829109862452702</c:v>
                </c:pt>
                <c:pt idx="323">
                  <c:v>4.8763943057873043</c:v>
                </c:pt>
                <c:pt idx="324">
                  <c:v>4.7198916320672053</c:v>
                </c:pt>
                <c:pt idx="325">
                  <c:v>4.6697958533492283</c:v>
                </c:pt>
                <c:pt idx="326">
                  <c:v>5.0415347288969103</c:v>
                </c:pt>
                <c:pt idx="327">
                  <c:v>4.7882432653290961</c:v>
                </c:pt>
                <c:pt idx="328">
                  <c:v>4.6199366096798009</c:v>
                </c:pt>
                <c:pt idx="329">
                  <c:v>4.8018880777864767</c:v>
                </c:pt>
                <c:pt idx="330">
                  <c:v>4.6485941358080121</c:v>
                </c:pt>
                <c:pt idx="331">
                  <c:v>4.7926273801265094</c:v>
                </c:pt>
                <c:pt idx="332">
                  <c:v>4.5188135284547055</c:v>
                </c:pt>
                <c:pt idx="333">
                  <c:v>4.405081427501079</c:v>
                </c:pt>
                <c:pt idx="334">
                  <c:v>2.5263799190442779</c:v>
                </c:pt>
                <c:pt idx="335">
                  <c:v>2.5337959577349505</c:v>
                </c:pt>
                <c:pt idx="336">
                  <c:v>2.5330785853714843</c:v>
                </c:pt>
                <c:pt idx="337">
                  <c:v>2.4345003091394579</c:v>
                </c:pt>
                <c:pt idx="338">
                  <c:v>2.449138011248654</c:v>
                </c:pt>
                <c:pt idx="339">
                  <c:v>2.6879598439356061</c:v>
                </c:pt>
                <c:pt idx="340">
                  <c:v>2.7776351654814007</c:v>
                </c:pt>
                <c:pt idx="341">
                  <c:v>2.5747464826532003</c:v>
                </c:pt>
                <c:pt idx="342">
                  <c:v>2.3516477190574459</c:v>
                </c:pt>
                <c:pt idx="343">
                  <c:v>2.3720012699509452</c:v>
                </c:pt>
                <c:pt idx="344">
                  <c:v>2.4668551556094283</c:v>
                </c:pt>
                <c:pt idx="345">
                  <c:v>2.3095845528698082</c:v>
                </c:pt>
                <c:pt idx="346">
                  <c:v>2.4322285945323245</c:v>
                </c:pt>
                <c:pt idx="347">
                  <c:v>2.6634615550558598</c:v>
                </c:pt>
                <c:pt idx="348">
                  <c:v>2.809665383795962</c:v>
                </c:pt>
                <c:pt idx="349">
                  <c:v>2.4456587323057746</c:v>
                </c:pt>
                <c:pt idx="350">
                  <c:v>2.5096667280345004</c:v>
                </c:pt>
                <c:pt idx="351">
                  <c:v>2.6551676549213656</c:v>
                </c:pt>
                <c:pt idx="352">
                  <c:v>2.4975168765450659</c:v>
                </c:pt>
                <c:pt idx="353">
                  <c:v>3.668617848197866</c:v>
                </c:pt>
                <c:pt idx="354">
                  <c:v>3.6688920520260861</c:v>
                </c:pt>
                <c:pt idx="355">
                  <c:v>2.3250639958505435</c:v>
                </c:pt>
                <c:pt idx="356">
                  <c:v>2.4263363012561392</c:v>
                </c:pt>
                <c:pt idx="357">
                  <c:v>2.3415732660330457</c:v>
                </c:pt>
                <c:pt idx="358">
                  <c:v>2.3421368667419831</c:v>
                </c:pt>
                <c:pt idx="359">
                  <c:v>2.3292058627514307</c:v>
                </c:pt>
                <c:pt idx="360">
                  <c:v>2.4857049244418334</c:v>
                </c:pt>
                <c:pt idx="361">
                  <c:v>2.3111769217557656</c:v>
                </c:pt>
                <c:pt idx="362">
                  <c:v>2.3119396291200305</c:v>
                </c:pt>
                <c:pt idx="363">
                  <c:v>2.4128243385313706</c:v>
                </c:pt>
                <c:pt idx="364">
                  <c:v>2.5404659059195316</c:v>
                </c:pt>
                <c:pt idx="365">
                  <c:v>0.38621579751230761</c:v>
                </c:pt>
                <c:pt idx="366">
                  <c:v>0.59587919826531344</c:v>
                </c:pt>
                <c:pt idx="367">
                  <c:v>0.43844286523965453</c:v>
                </c:pt>
                <c:pt idx="368">
                  <c:v>0.37995537151117609</c:v>
                </c:pt>
                <c:pt idx="369">
                  <c:v>0.43197748213857562</c:v>
                </c:pt>
                <c:pt idx="370">
                  <c:v>0.30841336126084751</c:v>
                </c:pt>
                <c:pt idx="371">
                  <c:v>0.30841336126084751</c:v>
                </c:pt>
                <c:pt idx="372">
                  <c:v>0.81452590920879042</c:v>
                </c:pt>
                <c:pt idx="373">
                  <c:v>0.80914636800262052</c:v>
                </c:pt>
                <c:pt idx="374">
                  <c:v>0.71382754509326563</c:v>
                </c:pt>
                <c:pt idx="375">
                  <c:v>0.54955849668001222</c:v>
                </c:pt>
                <c:pt idx="376">
                  <c:v>0.8276441539957704</c:v>
                </c:pt>
                <c:pt idx="377">
                  <c:v>0.76250735891419574</c:v>
                </c:pt>
                <c:pt idx="378">
                  <c:v>1.3105544339515212</c:v>
                </c:pt>
                <c:pt idx="379">
                  <c:v>0.68475774667157907</c:v>
                </c:pt>
                <c:pt idx="380">
                  <c:v>1.042714541605148</c:v>
                </c:pt>
                <c:pt idx="381">
                  <c:v>1.042714541605148</c:v>
                </c:pt>
                <c:pt idx="382">
                  <c:v>1.042714541605148</c:v>
                </c:pt>
                <c:pt idx="383">
                  <c:v>0.34764447912504354</c:v>
                </c:pt>
                <c:pt idx="384">
                  <c:v>0.42125049763719707</c:v>
                </c:pt>
                <c:pt idx="385">
                  <c:v>0.37280628134050797</c:v>
                </c:pt>
                <c:pt idx="386">
                  <c:v>0.39570165513892114</c:v>
                </c:pt>
                <c:pt idx="387">
                  <c:v>0.35493543710275083</c:v>
                </c:pt>
                <c:pt idx="388">
                  <c:v>0.34521593006343088</c:v>
                </c:pt>
                <c:pt idx="389">
                  <c:v>0.40997514600864599</c:v>
                </c:pt>
                <c:pt idx="390">
                  <c:v>0.82239343432300194</c:v>
                </c:pt>
                <c:pt idx="391">
                  <c:v>1.0358926438394462</c:v>
                </c:pt>
                <c:pt idx="392">
                  <c:v>1.0337660634250747</c:v>
                </c:pt>
                <c:pt idx="393">
                  <c:v>0.45924825554159943</c:v>
                </c:pt>
                <c:pt idx="394">
                  <c:v>0.31989222827074471</c:v>
                </c:pt>
                <c:pt idx="395">
                  <c:v>0.37730606838411401</c:v>
                </c:pt>
                <c:pt idx="396">
                  <c:v>0.61519861220774774</c:v>
                </c:pt>
                <c:pt idx="397">
                  <c:v>0.61519861220774774</c:v>
                </c:pt>
                <c:pt idx="398">
                  <c:v>0.61519861220774774</c:v>
                </c:pt>
                <c:pt idx="399">
                  <c:v>0.42832429156753749</c:v>
                </c:pt>
                <c:pt idx="400">
                  <c:v>0.67495736870265266</c:v>
                </c:pt>
                <c:pt idx="401">
                  <c:v>0.57062985676407851</c:v>
                </c:pt>
                <c:pt idx="402">
                  <c:v>0.57062985676407851</c:v>
                </c:pt>
                <c:pt idx="403">
                  <c:v>0.75845226818278544</c:v>
                </c:pt>
                <c:pt idx="404">
                  <c:v>0.33752399415033341</c:v>
                </c:pt>
                <c:pt idx="405">
                  <c:v>0.40836665099998953</c:v>
                </c:pt>
                <c:pt idx="406">
                  <c:v>0.35067720449197465</c:v>
                </c:pt>
                <c:pt idx="407">
                  <c:v>0.49735588971164807</c:v>
                </c:pt>
                <c:pt idx="408">
                  <c:v>0.77628414544212099</c:v>
                </c:pt>
                <c:pt idx="409">
                  <c:v>0.3114172435864424</c:v>
                </c:pt>
                <c:pt idx="410">
                  <c:v>0.31105127164777396</c:v>
                </c:pt>
                <c:pt idx="411">
                  <c:v>0.36593697581528062</c:v>
                </c:pt>
                <c:pt idx="412">
                  <c:v>0.46023878639266536</c:v>
                </c:pt>
                <c:pt idx="413">
                  <c:v>0.57897296786302865</c:v>
                </c:pt>
                <c:pt idx="414">
                  <c:v>0.36421634509710976</c:v>
                </c:pt>
                <c:pt idx="415">
                  <c:v>0.32805236795260695</c:v>
                </c:pt>
                <c:pt idx="416">
                  <c:v>0.37336438986695641</c:v>
                </c:pt>
                <c:pt idx="417">
                  <c:v>0.70504893063002516</c:v>
                </c:pt>
                <c:pt idx="418">
                  <c:v>0.70504893063002516</c:v>
                </c:pt>
                <c:pt idx="419">
                  <c:v>0.73462719186377379</c:v>
                </c:pt>
                <c:pt idx="420">
                  <c:v>0.38772680868580367</c:v>
                </c:pt>
                <c:pt idx="421">
                  <c:v>0.38772680868580367</c:v>
                </c:pt>
                <c:pt idx="422">
                  <c:v>0.32043608157365894</c:v>
                </c:pt>
                <c:pt idx="423">
                  <c:v>0.32043608157365894</c:v>
                </c:pt>
                <c:pt idx="424">
                  <c:v>0.30764249905420649</c:v>
                </c:pt>
                <c:pt idx="425">
                  <c:v>0.53757326551788698</c:v>
                </c:pt>
                <c:pt idx="426">
                  <c:v>0.94053228391861388</c:v>
                </c:pt>
                <c:pt idx="427">
                  <c:v>0.47771920776360954</c:v>
                </c:pt>
                <c:pt idx="428">
                  <c:v>0.47771920776360954</c:v>
                </c:pt>
                <c:pt idx="429">
                  <c:v>0.32820508630741474</c:v>
                </c:pt>
                <c:pt idx="430">
                  <c:v>0.39111002232990077</c:v>
                </c:pt>
                <c:pt idx="431">
                  <c:v>0.3259909068243888</c:v>
                </c:pt>
                <c:pt idx="432">
                  <c:v>0.30388662486189111</c:v>
                </c:pt>
                <c:pt idx="433">
                  <c:v>0.30388662486189111</c:v>
                </c:pt>
                <c:pt idx="434">
                  <c:v>0.39174423250497631</c:v>
                </c:pt>
                <c:pt idx="435">
                  <c:v>0.33879938234831419</c:v>
                </c:pt>
                <c:pt idx="436">
                  <c:v>0.69576070650284449</c:v>
                </c:pt>
                <c:pt idx="437">
                  <c:v>0.57911465611316015</c:v>
                </c:pt>
                <c:pt idx="438">
                  <c:v>0.5382897473864392</c:v>
                </c:pt>
                <c:pt idx="439">
                  <c:v>0.36792031826528987</c:v>
                </c:pt>
                <c:pt idx="440">
                  <c:v>0.36293973532306179</c:v>
                </c:pt>
                <c:pt idx="441">
                  <c:v>0.43947481840394464</c:v>
                </c:pt>
                <c:pt idx="442">
                  <c:v>0.42405539466739472</c:v>
                </c:pt>
                <c:pt idx="443">
                  <c:v>0.39911475163444987</c:v>
                </c:pt>
                <c:pt idx="444">
                  <c:v>0.39911475163444987</c:v>
                </c:pt>
                <c:pt idx="445">
                  <c:v>0.33403406655201906</c:v>
                </c:pt>
                <c:pt idx="446">
                  <c:v>0.44609262620325746</c:v>
                </c:pt>
                <c:pt idx="447">
                  <c:v>0.66675695896254872</c:v>
                </c:pt>
                <c:pt idx="448">
                  <c:v>0.72175903107692485</c:v>
                </c:pt>
                <c:pt idx="449">
                  <c:v>0.72175903107692485</c:v>
                </c:pt>
                <c:pt idx="450">
                  <c:v>0.41405088990125366</c:v>
                </c:pt>
                <c:pt idx="451">
                  <c:v>0.73543677349493075</c:v>
                </c:pt>
                <c:pt idx="452">
                  <c:v>0.63208694650026576</c:v>
                </c:pt>
                <c:pt idx="453">
                  <c:v>0.4374513901945894</c:v>
                </c:pt>
                <c:pt idx="454">
                  <c:v>0.35730315144694319</c:v>
                </c:pt>
                <c:pt idx="455">
                  <c:v>0.32864802416825944</c:v>
                </c:pt>
                <c:pt idx="456">
                  <c:v>0.54454259389173854</c:v>
                </c:pt>
                <c:pt idx="457">
                  <c:v>0.69903050374750419</c:v>
                </c:pt>
                <c:pt idx="458">
                  <c:v>1.3738076737144043</c:v>
                </c:pt>
                <c:pt idx="459">
                  <c:v>0.2696452975836035</c:v>
                </c:pt>
                <c:pt idx="460">
                  <c:v>0.63758840193523381</c:v>
                </c:pt>
                <c:pt idx="461">
                  <c:v>0.92780947848270257</c:v>
                </c:pt>
                <c:pt idx="462">
                  <c:v>0.34166380548266334</c:v>
                </c:pt>
                <c:pt idx="463">
                  <c:v>1.0479366897557787</c:v>
                </c:pt>
                <c:pt idx="464">
                  <c:v>0.55093603360341936</c:v>
                </c:pt>
                <c:pt idx="465">
                  <c:v>0.80463566593610192</c:v>
                </c:pt>
                <c:pt idx="466">
                  <c:v>0.43416158061871196</c:v>
                </c:pt>
                <c:pt idx="467">
                  <c:v>0.35828075009151611</c:v>
                </c:pt>
                <c:pt idx="468">
                  <c:v>0.36800441126890671</c:v>
                </c:pt>
                <c:pt idx="469">
                  <c:v>0.36519454823275371</c:v>
                </c:pt>
                <c:pt idx="470">
                  <c:v>2.2356770212274251</c:v>
                </c:pt>
                <c:pt idx="471">
                  <c:v>0.96914329520632347</c:v>
                </c:pt>
                <c:pt idx="472">
                  <c:v>0.49330029353863625</c:v>
                </c:pt>
                <c:pt idx="473">
                  <c:v>0.77634571417963938</c:v>
                </c:pt>
                <c:pt idx="474">
                  <c:v>0.30823754092416877</c:v>
                </c:pt>
                <c:pt idx="475">
                  <c:v>0.43672833946304351</c:v>
                </c:pt>
                <c:pt idx="476">
                  <c:v>0.74082292977694819</c:v>
                </c:pt>
                <c:pt idx="477">
                  <c:v>0.34529500734806662</c:v>
                </c:pt>
                <c:pt idx="478">
                  <c:v>0.53090405176104949</c:v>
                </c:pt>
                <c:pt idx="479">
                  <c:v>0.63689605704325947</c:v>
                </c:pt>
                <c:pt idx="480">
                  <c:v>0.94811159568057057</c:v>
                </c:pt>
                <c:pt idx="481">
                  <c:v>0.77956111327154898</c:v>
                </c:pt>
                <c:pt idx="482">
                  <c:v>0.84964954235371404</c:v>
                </c:pt>
                <c:pt idx="483">
                  <c:v>1.1914504783634605</c:v>
                </c:pt>
                <c:pt idx="484">
                  <c:v>0.6640646006657952</c:v>
                </c:pt>
                <c:pt idx="485">
                  <c:v>1.2119730621533096</c:v>
                </c:pt>
                <c:pt idx="486">
                  <c:v>0.93648444230508876</c:v>
                </c:pt>
                <c:pt idx="487">
                  <c:v>1.646805131877652</c:v>
                </c:pt>
                <c:pt idx="488">
                  <c:v>0.86536084799407686</c:v>
                </c:pt>
                <c:pt idx="489">
                  <c:v>0.83784406807227785</c:v>
                </c:pt>
                <c:pt idx="490">
                  <c:v>1.3173005884977109</c:v>
                </c:pt>
                <c:pt idx="491">
                  <c:v>1.062798769303638</c:v>
                </c:pt>
                <c:pt idx="492">
                  <c:v>0.86749582907285339</c:v>
                </c:pt>
                <c:pt idx="493">
                  <c:v>0.81284854561208997</c:v>
                </c:pt>
                <c:pt idx="494">
                  <c:v>0.76680198961822765</c:v>
                </c:pt>
                <c:pt idx="495">
                  <c:v>1.5206134522992882</c:v>
                </c:pt>
                <c:pt idx="496">
                  <c:v>0.92920648684440921</c:v>
                </c:pt>
                <c:pt idx="497">
                  <c:v>0.80337397427168999</c:v>
                </c:pt>
                <c:pt idx="498">
                  <c:v>0.8019887036468315</c:v>
                </c:pt>
                <c:pt idx="499">
                  <c:v>0.80062476918924486</c:v>
                </c:pt>
                <c:pt idx="500">
                  <c:v>1.4590250186143441</c:v>
                </c:pt>
                <c:pt idx="501">
                  <c:v>1.6752090339606136</c:v>
                </c:pt>
                <c:pt idx="502">
                  <c:v>0.80574682570979628</c:v>
                </c:pt>
                <c:pt idx="503">
                  <c:v>0.75822776339433395</c:v>
                </c:pt>
                <c:pt idx="504">
                  <c:v>0.49571662431304353</c:v>
                </c:pt>
                <c:pt idx="505">
                  <c:v>1.2286356603956936</c:v>
                </c:pt>
                <c:pt idx="506">
                  <c:v>0.73296315959330682</c:v>
                </c:pt>
                <c:pt idx="507">
                  <c:v>0.40818803145467825</c:v>
                </c:pt>
                <c:pt idx="508">
                  <c:v>0.40818803145467825</c:v>
                </c:pt>
                <c:pt idx="509">
                  <c:v>0.40818803145467825</c:v>
                </c:pt>
                <c:pt idx="510">
                  <c:v>0.75828173405445209</c:v>
                </c:pt>
                <c:pt idx="511">
                  <c:v>0.69474057526225308</c:v>
                </c:pt>
                <c:pt idx="512">
                  <c:v>1.2406653863104578</c:v>
                </c:pt>
                <c:pt idx="513">
                  <c:v>0.43110190872264564</c:v>
                </c:pt>
                <c:pt idx="514">
                  <c:v>0.43110190872264564</c:v>
                </c:pt>
                <c:pt idx="515">
                  <c:v>0.77572642146583948</c:v>
                </c:pt>
                <c:pt idx="516">
                  <c:v>0.65846810840534897</c:v>
                </c:pt>
                <c:pt idx="517">
                  <c:v>0.99513610116072471</c:v>
                </c:pt>
                <c:pt idx="518">
                  <c:v>1.135443965318913</c:v>
                </c:pt>
                <c:pt idx="519">
                  <c:v>1.2775941323443509</c:v>
                </c:pt>
                <c:pt idx="520">
                  <c:v>0.43630912010778644</c:v>
                </c:pt>
                <c:pt idx="521">
                  <c:v>1.7968532145104015</c:v>
                </c:pt>
                <c:pt idx="522">
                  <c:v>0.7561735789003674</c:v>
                </c:pt>
                <c:pt idx="523">
                  <c:v>0.75750180591519456</c:v>
                </c:pt>
                <c:pt idx="524">
                  <c:v>1.2727547881855703</c:v>
                </c:pt>
                <c:pt idx="525">
                  <c:v>1.2667961877485225</c:v>
                </c:pt>
                <c:pt idx="526">
                  <c:v>2.1315156778016471</c:v>
                </c:pt>
                <c:pt idx="527">
                  <c:v>1.5408205376227666</c:v>
                </c:pt>
                <c:pt idx="528">
                  <c:v>0.80973622255771205</c:v>
                </c:pt>
                <c:pt idx="529">
                  <c:v>0.80973622255771205</c:v>
                </c:pt>
                <c:pt idx="530">
                  <c:v>0.98861562994862306</c:v>
                </c:pt>
                <c:pt idx="531">
                  <c:v>1.0263026327626386</c:v>
                </c:pt>
                <c:pt idx="532">
                  <c:v>0.80936820961878619</c:v>
                </c:pt>
                <c:pt idx="533">
                  <c:v>1.1021700901405258</c:v>
                </c:pt>
                <c:pt idx="534">
                  <c:v>2.8152293098705714</c:v>
                </c:pt>
                <c:pt idx="535">
                  <c:v>0.5929525207008024</c:v>
                </c:pt>
                <c:pt idx="536">
                  <c:v>0.5619456245519292</c:v>
                </c:pt>
                <c:pt idx="537">
                  <c:v>0.8625124976997558</c:v>
                </c:pt>
                <c:pt idx="538">
                  <c:v>1.1718132012780123</c:v>
                </c:pt>
                <c:pt idx="539">
                  <c:v>1.588177344027071</c:v>
                </c:pt>
                <c:pt idx="540">
                  <c:v>0.39154957429304788</c:v>
                </c:pt>
                <c:pt idx="541">
                  <c:v>0.85868444030420277</c:v>
                </c:pt>
                <c:pt idx="542">
                  <c:v>1.4543411138216316</c:v>
                </c:pt>
                <c:pt idx="543">
                  <c:v>0.57236438455154015</c:v>
                </c:pt>
                <c:pt idx="544">
                  <c:v>0.99294804944468973</c:v>
                </c:pt>
                <c:pt idx="545">
                  <c:v>1.2367196437542853</c:v>
                </c:pt>
                <c:pt idx="546">
                  <c:v>0.47777340281269987</c:v>
                </c:pt>
                <c:pt idx="547">
                  <c:v>0.43381158559343763</c:v>
                </c:pt>
                <c:pt idx="548">
                  <c:v>0.43381158559343763</c:v>
                </c:pt>
                <c:pt idx="549">
                  <c:v>0.39088082779975847</c:v>
                </c:pt>
                <c:pt idx="550">
                  <c:v>0.65108808063798418</c:v>
                </c:pt>
                <c:pt idx="551">
                  <c:v>2.2675377642507</c:v>
                </c:pt>
                <c:pt idx="552">
                  <c:v>2.2169013516546308</c:v>
                </c:pt>
                <c:pt idx="553">
                  <c:v>0.88241994249629185</c:v>
                </c:pt>
                <c:pt idx="554">
                  <c:v>2.4194434069467321</c:v>
                </c:pt>
                <c:pt idx="555">
                  <c:v>1.5790290416223018</c:v>
                </c:pt>
                <c:pt idx="556">
                  <c:v>1.5790290416223018</c:v>
                </c:pt>
                <c:pt idx="557">
                  <c:v>1.436666376161976</c:v>
                </c:pt>
                <c:pt idx="558">
                  <c:v>1.436666376161976</c:v>
                </c:pt>
                <c:pt idx="559">
                  <c:v>0.43832510424191873</c:v>
                </c:pt>
                <c:pt idx="560">
                  <c:v>0.43832510424191873</c:v>
                </c:pt>
                <c:pt idx="561">
                  <c:v>4.127202261583407</c:v>
                </c:pt>
                <c:pt idx="562">
                  <c:v>4.2187344875139887</c:v>
                </c:pt>
                <c:pt idx="563">
                  <c:v>4.1723858681590915</c:v>
                </c:pt>
                <c:pt idx="564">
                  <c:v>4.1723858681590915</c:v>
                </c:pt>
                <c:pt idx="565">
                  <c:v>4.2542575950648676</c:v>
                </c:pt>
                <c:pt idx="566">
                  <c:v>4.2542575950648676</c:v>
                </c:pt>
                <c:pt idx="567">
                  <c:v>2.5957137760450757</c:v>
                </c:pt>
                <c:pt idx="568">
                  <c:v>2.9390135355687979</c:v>
                </c:pt>
                <c:pt idx="569">
                  <c:v>3.7300848425401263</c:v>
                </c:pt>
                <c:pt idx="570">
                  <c:v>1.5340783679082941</c:v>
                </c:pt>
                <c:pt idx="571">
                  <c:v>0.97588178366707867</c:v>
                </c:pt>
                <c:pt idx="572">
                  <c:v>0.39031437475450936</c:v>
                </c:pt>
                <c:pt idx="573">
                  <c:v>1.3445429964984033</c:v>
                </c:pt>
                <c:pt idx="574">
                  <c:v>1.0737707162601089</c:v>
                </c:pt>
                <c:pt idx="575">
                  <c:v>1.0732844893306295</c:v>
                </c:pt>
                <c:pt idx="576">
                  <c:v>3.1726845684990894</c:v>
                </c:pt>
                <c:pt idx="577">
                  <c:v>2.4702621741696014</c:v>
                </c:pt>
                <c:pt idx="578">
                  <c:v>3.6559689138860132</c:v>
                </c:pt>
                <c:pt idx="579">
                  <c:v>3.6559689138860132</c:v>
                </c:pt>
                <c:pt idx="580">
                  <c:v>0.48393783310166505</c:v>
                </c:pt>
                <c:pt idx="581">
                  <c:v>1.6530447481867516</c:v>
                </c:pt>
                <c:pt idx="582">
                  <c:v>2.5264213115544947</c:v>
                </c:pt>
                <c:pt idx="583">
                  <c:v>1.5232747301169343</c:v>
                </c:pt>
                <c:pt idx="584">
                  <c:v>0.43639471181696132</c:v>
                </c:pt>
                <c:pt idx="585">
                  <c:v>1.6758758675373544</c:v>
                </c:pt>
                <c:pt idx="586">
                  <c:v>2.7082260756888679</c:v>
                </c:pt>
                <c:pt idx="587">
                  <c:v>2.7082260756888679</c:v>
                </c:pt>
                <c:pt idx="588">
                  <c:v>2.4334955582539282</c:v>
                </c:pt>
                <c:pt idx="589">
                  <c:v>2.4334955582539282</c:v>
                </c:pt>
                <c:pt idx="590">
                  <c:v>1.7687534380377756</c:v>
                </c:pt>
                <c:pt idx="591">
                  <c:v>1.125315881142515</c:v>
                </c:pt>
                <c:pt idx="592">
                  <c:v>1.125315881142515</c:v>
                </c:pt>
                <c:pt idx="593">
                  <c:v>1.5485485388909705</c:v>
                </c:pt>
                <c:pt idx="594">
                  <c:v>0.58515318390401982</c:v>
                </c:pt>
                <c:pt idx="595">
                  <c:v>1.661566629516031</c:v>
                </c:pt>
                <c:pt idx="596">
                  <c:v>1.3268410264363919</c:v>
                </c:pt>
                <c:pt idx="597">
                  <c:v>1.3268410264363919</c:v>
                </c:pt>
                <c:pt idx="598">
                  <c:v>1.4802532791883523</c:v>
                </c:pt>
                <c:pt idx="599">
                  <c:v>2.731621597697631</c:v>
                </c:pt>
                <c:pt idx="600">
                  <c:v>1.3668032286482039</c:v>
                </c:pt>
                <c:pt idx="601">
                  <c:v>1.637388082127766</c:v>
                </c:pt>
                <c:pt idx="602">
                  <c:v>1.5204652843467474</c:v>
                </c:pt>
                <c:pt idx="603">
                  <c:v>1.2811333552808586</c:v>
                </c:pt>
                <c:pt idx="604">
                  <c:v>0.45808154547155705</c:v>
                </c:pt>
                <c:pt idx="605">
                  <c:v>1.5030975886560967</c:v>
                </c:pt>
                <c:pt idx="606">
                  <c:v>1.979049855620199</c:v>
                </c:pt>
                <c:pt idx="607">
                  <c:v>1.0466705137950505</c:v>
                </c:pt>
                <c:pt idx="608">
                  <c:v>1.7475834342452696</c:v>
                </c:pt>
                <c:pt idx="609">
                  <c:v>2.0287722693415535</c:v>
                </c:pt>
                <c:pt idx="610">
                  <c:v>1.1845083221164143</c:v>
                </c:pt>
                <c:pt idx="611">
                  <c:v>2.2028946437962968</c:v>
                </c:pt>
                <c:pt idx="612">
                  <c:v>0.44204600973581143</c:v>
                </c:pt>
                <c:pt idx="613">
                  <c:v>3.3250288215775408</c:v>
                </c:pt>
                <c:pt idx="614">
                  <c:v>4.3527544443053587</c:v>
                </c:pt>
                <c:pt idx="615">
                  <c:v>4.3527544443053587</c:v>
                </c:pt>
                <c:pt idx="616">
                  <c:v>2.1081417436169474</c:v>
                </c:pt>
                <c:pt idx="617">
                  <c:v>1.6340945842376717</c:v>
                </c:pt>
                <c:pt idx="618">
                  <c:v>1.6364364816522701</c:v>
                </c:pt>
                <c:pt idx="619">
                  <c:v>1.3321982237550665</c:v>
                </c:pt>
                <c:pt idx="620">
                  <c:v>1.5224040429907655</c:v>
                </c:pt>
                <c:pt idx="621">
                  <c:v>2.4398465692517775</c:v>
                </c:pt>
                <c:pt idx="622">
                  <c:v>2.4398465692517775</c:v>
                </c:pt>
                <c:pt idx="623">
                  <c:v>0.87705372923175851</c:v>
                </c:pt>
                <c:pt idx="624">
                  <c:v>0.57794690195313592</c:v>
                </c:pt>
                <c:pt idx="625">
                  <c:v>1.2431079365110771</c:v>
                </c:pt>
                <c:pt idx="626">
                  <c:v>1.2431079365110771</c:v>
                </c:pt>
                <c:pt idx="627">
                  <c:v>0.89382480144646137</c:v>
                </c:pt>
                <c:pt idx="628">
                  <c:v>3.8505531181325141</c:v>
                </c:pt>
                <c:pt idx="629">
                  <c:v>0.47572898906644057</c:v>
                </c:pt>
                <c:pt idx="630">
                  <c:v>1.6724467615729623</c:v>
                </c:pt>
                <c:pt idx="631">
                  <c:v>1.1247993468189477</c:v>
                </c:pt>
                <c:pt idx="632">
                  <c:v>1.1946850255360393</c:v>
                </c:pt>
                <c:pt idx="633">
                  <c:v>3.8537922897032306</c:v>
                </c:pt>
                <c:pt idx="634">
                  <c:v>1.3609447717020304</c:v>
                </c:pt>
                <c:pt idx="635">
                  <c:v>1.1493721947282198</c:v>
                </c:pt>
                <c:pt idx="636">
                  <c:v>1.8421123844202132</c:v>
                </c:pt>
                <c:pt idx="637">
                  <c:v>3.490242748881959</c:v>
                </c:pt>
                <c:pt idx="638">
                  <c:v>1.034702591980676</c:v>
                </c:pt>
                <c:pt idx="639">
                  <c:v>0.43483769311028697</c:v>
                </c:pt>
                <c:pt idx="640">
                  <c:v>1.3521298231193883</c:v>
                </c:pt>
                <c:pt idx="641">
                  <c:v>1.3699906994571687</c:v>
                </c:pt>
                <c:pt idx="642">
                  <c:v>3.1855335889470031</c:v>
                </c:pt>
                <c:pt idx="643">
                  <c:v>1.3056072013960383</c:v>
                </c:pt>
                <c:pt idx="644">
                  <c:v>0.89832598387487839</c:v>
                </c:pt>
                <c:pt idx="645">
                  <c:v>1.2471728440531638</c:v>
                </c:pt>
                <c:pt idx="646">
                  <c:v>0.98096382089723311</c:v>
                </c:pt>
                <c:pt idx="647">
                  <c:v>0.47818504918691979</c:v>
                </c:pt>
                <c:pt idx="648">
                  <c:v>1.1699718031894157</c:v>
                </c:pt>
                <c:pt idx="649">
                  <c:v>0.85029868260351626</c:v>
                </c:pt>
                <c:pt idx="650">
                  <c:v>0.84749869163048919</c:v>
                </c:pt>
                <c:pt idx="651">
                  <c:v>1.135731973739541</c:v>
                </c:pt>
                <c:pt idx="652">
                  <c:v>1.1427465908653289</c:v>
                </c:pt>
                <c:pt idx="653">
                  <c:v>0.45955063461292528</c:v>
                </c:pt>
                <c:pt idx="654">
                  <c:v>1.4559221342972655</c:v>
                </c:pt>
                <c:pt idx="655">
                  <c:v>0.6687707076427345</c:v>
                </c:pt>
                <c:pt idx="656">
                  <c:v>0.43856825220339163</c:v>
                </c:pt>
                <c:pt idx="657">
                  <c:v>0.71766953344621265</c:v>
                </c:pt>
                <c:pt idx="658">
                  <c:v>0.71766953344621265</c:v>
                </c:pt>
                <c:pt idx="659">
                  <c:v>0.71921387776251078</c:v>
                </c:pt>
                <c:pt idx="660">
                  <c:v>2.0857553245887779</c:v>
                </c:pt>
                <c:pt idx="661">
                  <c:v>0.50334032190084732</c:v>
                </c:pt>
                <c:pt idx="662">
                  <c:v>1.218646046171745</c:v>
                </c:pt>
                <c:pt idx="663">
                  <c:v>1.218646046171745</c:v>
                </c:pt>
                <c:pt idx="664">
                  <c:v>2.4704551818749758</c:v>
                </c:pt>
                <c:pt idx="665">
                  <c:v>1.0271306687250008</c:v>
                </c:pt>
                <c:pt idx="666">
                  <c:v>1.0271306687250008</c:v>
                </c:pt>
                <c:pt idx="667">
                  <c:v>1.0271306687250008</c:v>
                </c:pt>
                <c:pt idx="668">
                  <c:v>1.0271306687250008</c:v>
                </c:pt>
                <c:pt idx="669">
                  <c:v>0.3905200890177265</c:v>
                </c:pt>
                <c:pt idx="670">
                  <c:v>1.0992810614090565</c:v>
                </c:pt>
                <c:pt idx="671">
                  <c:v>0.62723963441631592</c:v>
                </c:pt>
                <c:pt idx="672">
                  <c:v>0.29135987620115061</c:v>
                </c:pt>
                <c:pt idx="673">
                  <c:v>0.78664344145748988</c:v>
                </c:pt>
                <c:pt idx="674">
                  <c:v>0.58395046353566604</c:v>
                </c:pt>
                <c:pt idx="675">
                  <c:v>0.81113619128069936</c:v>
                </c:pt>
                <c:pt idx="676">
                  <c:v>0.68291386401277931</c:v>
                </c:pt>
                <c:pt idx="677">
                  <c:v>1.6577411333056657</c:v>
                </c:pt>
                <c:pt idx="678">
                  <c:v>1.0269109171783488</c:v>
                </c:pt>
                <c:pt idx="679">
                  <c:v>1.1983289506475168</c:v>
                </c:pt>
                <c:pt idx="680">
                  <c:v>1.1983289506475168</c:v>
                </c:pt>
                <c:pt idx="681">
                  <c:v>1.2457595227952747</c:v>
                </c:pt>
                <c:pt idx="682">
                  <c:v>1.2457595227952747</c:v>
                </c:pt>
                <c:pt idx="683">
                  <c:v>0.23964733664624682</c:v>
                </c:pt>
                <c:pt idx="684">
                  <c:v>0.28806217713464777</c:v>
                </c:pt>
                <c:pt idx="685">
                  <c:v>0.3837455466984519</c:v>
                </c:pt>
                <c:pt idx="686">
                  <c:v>0.45894355186821828</c:v>
                </c:pt>
                <c:pt idx="687">
                  <c:v>0.56148831482341777</c:v>
                </c:pt>
                <c:pt idx="688">
                  <c:v>0.56148831482341777</c:v>
                </c:pt>
                <c:pt idx="689">
                  <c:v>0.34708247742046339</c:v>
                </c:pt>
                <c:pt idx="690">
                  <c:v>1.2932314710713049</c:v>
                </c:pt>
                <c:pt idx="691">
                  <c:v>1.6060418358452446</c:v>
                </c:pt>
                <c:pt idx="692">
                  <c:v>0.35556321937662766</c:v>
                </c:pt>
                <c:pt idx="693">
                  <c:v>0.55136445113836807</c:v>
                </c:pt>
                <c:pt idx="694">
                  <c:v>0.63446232907862843</c:v>
                </c:pt>
                <c:pt idx="695">
                  <c:v>0.78187216556500916</c:v>
                </c:pt>
                <c:pt idx="696">
                  <c:v>0.34856046645403022</c:v>
                </c:pt>
                <c:pt idx="697">
                  <c:v>1.5697535101822395</c:v>
                </c:pt>
                <c:pt idx="698">
                  <c:v>0.99995506720912197</c:v>
                </c:pt>
                <c:pt idx="699">
                  <c:v>0.35723715007366535</c:v>
                </c:pt>
                <c:pt idx="700">
                  <c:v>0.99154459289355557</c:v>
                </c:pt>
                <c:pt idx="701">
                  <c:v>0.46102328924591957</c:v>
                </c:pt>
                <c:pt idx="702">
                  <c:v>0.35702301511012213</c:v>
                </c:pt>
                <c:pt idx="703">
                  <c:v>0.37520262193958703</c:v>
                </c:pt>
                <c:pt idx="704">
                  <c:v>0.50372240089068254</c:v>
                </c:pt>
                <c:pt idx="705">
                  <c:v>0.37528350924151177</c:v>
                </c:pt>
                <c:pt idx="706">
                  <c:v>0.7915660556126024</c:v>
                </c:pt>
                <c:pt idx="707">
                  <c:v>0.32366694263528328</c:v>
                </c:pt>
                <c:pt idx="708">
                  <c:v>0.38450963727262438</c:v>
                </c:pt>
                <c:pt idx="709">
                  <c:v>0.67301506589129712</c:v>
                </c:pt>
                <c:pt idx="710">
                  <c:v>0.40529261374329772</c:v>
                </c:pt>
                <c:pt idx="711">
                  <c:v>0.80272662443144882</c:v>
                </c:pt>
                <c:pt idx="712">
                  <c:v>0.40467139943965397</c:v>
                </c:pt>
                <c:pt idx="713">
                  <c:v>0.37891547653242208</c:v>
                </c:pt>
                <c:pt idx="714">
                  <c:v>0.42046070037250194</c:v>
                </c:pt>
                <c:pt idx="715">
                  <c:v>0.33233571992486421</c:v>
                </c:pt>
                <c:pt idx="716">
                  <c:v>0.33748081529849489</c:v>
                </c:pt>
                <c:pt idx="717">
                  <c:v>0.33341515485345224</c:v>
                </c:pt>
                <c:pt idx="718">
                  <c:v>0.36828107569820867</c:v>
                </c:pt>
                <c:pt idx="719">
                  <c:v>1.7346476575423386</c:v>
                </c:pt>
                <c:pt idx="720">
                  <c:v>0.53329333309841842</c:v>
                </c:pt>
                <c:pt idx="721">
                  <c:v>0.56527346400158529</c:v>
                </c:pt>
                <c:pt idx="722">
                  <c:v>0.56155376177802907</c:v>
                </c:pt>
                <c:pt idx="723">
                  <c:v>0.57748049735512919</c:v>
                </c:pt>
                <c:pt idx="724">
                  <c:v>0.72819812916842297</c:v>
                </c:pt>
                <c:pt idx="725">
                  <c:v>0.65826787330578318</c:v>
                </c:pt>
                <c:pt idx="726">
                  <c:v>1.4049855249294712</c:v>
                </c:pt>
                <c:pt idx="727">
                  <c:v>1.4266015396114</c:v>
                </c:pt>
                <c:pt idx="728">
                  <c:v>1.2581446588263845</c:v>
                </c:pt>
                <c:pt idx="729">
                  <c:v>0.84944726670681603</c:v>
                </c:pt>
                <c:pt idx="730">
                  <c:v>0.61731362876131235</c:v>
                </c:pt>
                <c:pt idx="731">
                  <c:v>0.63513216962936725</c:v>
                </c:pt>
                <c:pt idx="732">
                  <c:v>0.57654549508316655</c:v>
                </c:pt>
                <c:pt idx="733">
                  <c:v>0.59703590769212955</c:v>
                </c:pt>
                <c:pt idx="734">
                  <c:v>0.30323282044742206</c:v>
                </c:pt>
                <c:pt idx="735">
                  <c:v>0.79584342055922042</c:v>
                </c:pt>
                <c:pt idx="736">
                  <c:v>0.79584342055922042</c:v>
                </c:pt>
                <c:pt idx="737">
                  <c:v>0.79584342055922042</c:v>
                </c:pt>
                <c:pt idx="738">
                  <c:v>0.30826652376868408</c:v>
                </c:pt>
                <c:pt idx="739">
                  <c:v>0.71001933144155671</c:v>
                </c:pt>
                <c:pt idx="740">
                  <c:v>0.71001933144155671</c:v>
                </c:pt>
                <c:pt idx="741">
                  <c:v>0.83305957377880824</c:v>
                </c:pt>
                <c:pt idx="742">
                  <c:v>1.511883888655905</c:v>
                </c:pt>
                <c:pt idx="743">
                  <c:v>1.4437215072768483</c:v>
                </c:pt>
                <c:pt idx="744">
                  <c:v>1.6063741236047178</c:v>
                </c:pt>
                <c:pt idx="745">
                  <c:v>1.762368988770191</c:v>
                </c:pt>
                <c:pt idx="746">
                  <c:v>1.5927035882487424</c:v>
                </c:pt>
                <c:pt idx="747">
                  <c:v>1.455979155536486</c:v>
                </c:pt>
                <c:pt idx="748">
                  <c:v>1.455130082368705</c:v>
                </c:pt>
                <c:pt idx="749">
                  <c:v>1.446870250739785</c:v>
                </c:pt>
                <c:pt idx="750">
                  <c:v>1.4477412962125153</c:v>
                </c:pt>
                <c:pt idx="751">
                  <c:v>1.4564455836807686</c:v>
                </c:pt>
                <c:pt idx="752">
                  <c:v>3.9236039179364339</c:v>
                </c:pt>
                <c:pt idx="753">
                  <c:v>3.9241019629298211</c:v>
                </c:pt>
                <c:pt idx="754">
                  <c:v>1.4369625221931834</c:v>
                </c:pt>
                <c:pt idx="755">
                  <c:v>1.5542882260704636</c:v>
                </c:pt>
                <c:pt idx="756">
                  <c:v>1.4569601526953218</c:v>
                </c:pt>
                <c:pt idx="757">
                  <c:v>1.6466380941665506</c:v>
                </c:pt>
                <c:pt idx="758">
                  <c:v>1.4572937986876311</c:v>
                </c:pt>
                <c:pt idx="759">
                  <c:v>1.4615502529471573</c:v>
                </c:pt>
                <c:pt idx="760">
                  <c:v>1.4323308732059321</c:v>
                </c:pt>
                <c:pt idx="761">
                  <c:v>0.43256703740888353</c:v>
                </c:pt>
                <c:pt idx="762">
                  <c:v>0.65703710837045404</c:v>
                </c:pt>
                <c:pt idx="763">
                  <c:v>0.65703710837045404</c:v>
                </c:pt>
                <c:pt idx="764">
                  <c:v>0.35955510437160976</c:v>
                </c:pt>
                <c:pt idx="765">
                  <c:v>0.49918172282507478</c:v>
                </c:pt>
                <c:pt idx="766">
                  <c:v>0.52721864160818144</c:v>
                </c:pt>
                <c:pt idx="767">
                  <c:v>0.47399219598054632</c:v>
                </c:pt>
                <c:pt idx="768">
                  <c:v>0.59145134032888702</c:v>
                </c:pt>
                <c:pt idx="769">
                  <c:v>0.62962819727113906</c:v>
                </c:pt>
                <c:pt idx="770">
                  <c:v>0.92096666287747031</c:v>
                </c:pt>
                <c:pt idx="771">
                  <c:v>0.82486916660517018</c:v>
                </c:pt>
                <c:pt idx="772">
                  <c:v>0.57969297477598425</c:v>
                </c:pt>
                <c:pt idx="773">
                  <c:v>0.51922805044826081</c:v>
                </c:pt>
                <c:pt idx="774">
                  <c:v>0.35392608256860902</c:v>
                </c:pt>
                <c:pt idx="775">
                  <c:v>0.35392608256860902</c:v>
                </c:pt>
                <c:pt idx="776">
                  <c:v>0.4134441876895571</c:v>
                </c:pt>
                <c:pt idx="777">
                  <c:v>0.40229228073627721</c:v>
                </c:pt>
                <c:pt idx="778">
                  <c:v>0.44078341291330303</c:v>
                </c:pt>
                <c:pt idx="779">
                  <c:v>0.32562046360640107</c:v>
                </c:pt>
                <c:pt idx="780">
                  <c:v>0.46632001478790264</c:v>
                </c:pt>
                <c:pt idx="781">
                  <c:v>0.49105257933859026</c:v>
                </c:pt>
                <c:pt idx="782">
                  <c:v>0.49105257933859026</c:v>
                </c:pt>
                <c:pt idx="783">
                  <c:v>0.72651400563273294</c:v>
                </c:pt>
                <c:pt idx="784">
                  <c:v>0.33147669007982172</c:v>
                </c:pt>
                <c:pt idx="785">
                  <c:v>0.37109578114478625</c:v>
                </c:pt>
                <c:pt idx="786">
                  <c:v>0.56742267487263276</c:v>
                </c:pt>
                <c:pt idx="787">
                  <c:v>0.32921799185436207</c:v>
                </c:pt>
                <c:pt idx="788">
                  <c:v>0.65200989452830505</c:v>
                </c:pt>
                <c:pt idx="789">
                  <c:v>0.64434363608290524</c:v>
                </c:pt>
                <c:pt idx="790">
                  <c:v>0.44931564881472386</c:v>
                </c:pt>
                <c:pt idx="791">
                  <c:v>0.44931564881472386</c:v>
                </c:pt>
                <c:pt idx="792">
                  <c:v>0.32972342059813858</c:v>
                </c:pt>
                <c:pt idx="793">
                  <c:v>0.32972342059813858</c:v>
                </c:pt>
                <c:pt idx="794">
                  <c:v>0.47576355246267776</c:v>
                </c:pt>
                <c:pt idx="795">
                  <c:v>0.28875103303790439</c:v>
                </c:pt>
                <c:pt idx="796">
                  <c:v>1.1500640910243383</c:v>
                </c:pt>
                <c:pt idx="797">
                  <c:v>0.40602805844171463</c:v>
                </c:pt>
                <c:pt idx="798">
                  <c:v>0.99433562692286659</c:v>
                </c:pt>
                <c:pt idx="799">
                  <c:v>0.43842666287521059</c:v>
                </c:pt>
                <c:pt idx="800">
                  <c:v>0.59498544503567197</c:v>
                </c:pt>
                <c:pt idx="801">
                  <c:v>0.27306910226162473</c:v>
                </c:pt>
                <c:pt idx="802">
                  <c:v>0.33742506448181186</c:v>
                </c:pt>
                <c:pt idx="803">
                  <c:v>1.002465392828906</c:v>
                </c:pt>
                <c:pt idx="804">
                  <c:v>0.49982035021469279</c:v>
                </c:pt>
                <c:pt idx="805">
                  <c:v>0.35219940017285717</c:v>
                </c:pt>
                <c:pt idx="806">
                  <c:v>0.58101355681791755</c:v>
                </c:pt>
                <c:pt idx="807">
                  <c:v>0.34813242933734784</c:v>
                </c:pt>
                <c:pt idx="808">
                  <c:v>0.87047328694033421</c:v>
                </c:pt>
                <c:pt idx="809">
                  <c:v>0.46290754742807722</c:v>
                </c:pt>
                <c:pt idx="810">
                  <c:v>0.80289002532603693</c:v>
                </c:pt>
                <c:pt idx="811">
                  <c:v>0.62412477462160387</c:v>
                </c:pt>
                <c:pt idx="812">
                  <c:v>0.29970985990756155</c:v>
                </c:pt>
                <c:pt idx="813">
                  <c:v>0.32558211416904453</c:v>
                </c:pt>
                <c:pt idx="814">
                  <c:v>0.27031854764593766</c:v>
                </c:pt>
                <c:pt idx="815">
                  <c:v>0.37078009665486494</c:v>
                </c:pt>
                <c:pt idx="816">
                  <c:v>0.48357216293469596</c:v>
                </c:pt>
                <c:pt idx="817">
                  <c:v>0.29743267508378024</c:v>
                </c:pt>
                <c:pt idx="818">
                  <c:v>0.74375697356780446</c:v>
                </c:pt>
                <c:pt idx="819">
                  <c:v>0.57775345497441633</c:v>
                </c:pt>
                <c:pt idx="820">
                  <c:v>0.48915992997623997</c:v>
                </c:pt>
                <c:pt idx="821">
                  <c:v>0.58873371845622424</c:v>
                </c:pt>
                <c:pt idx="822">
                  <c:v>1.5147756982244025</c:v>
                </c:pt>
                <c:pt idx="823">
                  <c:v>0.82431204872244423</c:v>
                </c:pt>
                <c:pt idx="824">
                  <c:v>0.40454081795826896</c:v>
                </c:pt>
                <c:pt idx="825">
                  <c:v>0.41200029555381551</c:v>
                </c:pt>
                <c:pt idx="826">
                  <c:v>0.61242046901455516</c:v>
                </c:pt>
                <c:pt idx="827">
                  <c:v>0.86566237423759995</c:v>
                </c:pt>
                <c:pt idx="828">
                  <c:v>1.2169295392647821</c:v>
                </c:pt>
                <c:pt idx="829">
                  <c:v>3.9550715860450687</c:v>
                </c:pt>
                <c:pt idx="830">
                  <c:v>0.38910250021635934</c:v>
                </c:pt>
                <c:pt idx="831">
                  <c:v>1.2771015017328904</c:v>
                </c:pt>
                <c:pt idx="832">
                  <c:v>0.42823109285445937</c:v>
                </c:pt>
                <c:pt idx="833">
                  <c:v>0.64316851940320374</c:v>
                </c:pt>
                <c:pt idx="834">
                  <c:v>3.353629961019462</c:v>
                </c:pt>
                <c:pt idx="835">
                  <c:v>1.4882260557085765</c:v>
                </c:pt>
                <c:pt idx="836">
                  <c:v>0.69991894162384738</c:v>
                </c:pt>
                <c:pt idx="837">
                  <c:v>0.54958596506457025</c:v>
                </c:pt>
                <c:pt idx="838">
                  <c:v>1.0147632484622158</c:v>
                </c:pt>
                <c:pt idx="839">
                  <c:v>0.80221493713601033</c:v>
                </c:pt>
                <c:pt idx="840">
                  <c:v>0.72455485277289111</c:v>
                </c:pt>
                <c:pt idx="841">
                  <c:v>0.63483070086479043</c:v>
                </c:pt>
                <c:pt idx="842">
                  <c:v>0.64109229015760338</c:v>
                </c:pt>
                <c:pt idx="843">
                  <c:v>0.77396804468990832</c:v>
                </c:pt>
                <c:pt idx="844">
                  <c:v>0.30628992597042898</c:v>
                </c:pt>
                <c:pt idx="845">
                  <c:v>1.0078370246391499</c:v>
                </c:pt>
                <c:pt idx="846">
                  <c:v>0.87475561853398986</c:v>
                </c:pt>
                <c:pt idx="847">
                  <c:v>0.79401810098023284</c:v>
                </c:pt>
                <c:pt idx="848">
                  <c:v>1.9421360559014669</c:v>
                </c:pt>
                <c:pt idx="849">
                  <c:v>0.55820695461325498</c:v>
                </c:pt>
                <c:pt idx="850">
                  <c:v>0.46995035749088937</c:v>
                </c:pt>
                <c:pt idx="851">
                  <c:v>0.60763689725434777</c:v>
                </c:pt>
                <c:pt idx="852">
                  <c:v>0.9155979575020099</c:v>
                </c:pt>
                <c:pt idx="853">
                  <c:v>0.92213402899054919</c:v>
                </c:pt>
                <c:pt idx="854">
                  <c:v>0.32866104540076513</c:v>
                </c:pt>
                <c:pt idx="855">
                  <c:v>0.41949890508238175</c:v>
                </c:pt>
                <c:pt idx="856">
                  <c:v>1.099333985109701</c:v>
                </c:pt>
                <c:pt idx="857">
                  <c:v>1.099333985109701</c:v>
                </c:pt>
                <c:pt idx="858">
                  <c:v>0.64619045474194858</c:v>
                </c:pt>
                <c:pt idx="859">
                  <c:v>0.3587969455362483</c:v>
                </c:pt>
                <c:pt idx="860">
                  <c:v>0.3587969455362483</c:v>
                </c:pt>
                <c:pt idx="861">
                  <c:v>0.34565230743198855</c:v>
                </c:pt>
                <c:pt idx="862">
                  <c:v>0.57500602347837348</c:v>
                </c:pt>
                <c:pt idx="863">
                  <c:v>0.37961768742779206</c:v>
                </c:pt>
                <c:pt idx="864">
                  <c:v>0.75947563748227043</c:v>
                </c:pt>
                <c:pt idx="865">
                  <c:v>0.37958925822836509</c:v>
                </c:pt>
                <c:pt idx="866">
                  <c:v>0.70216847956696449</c:v>
                </c:pt>
                <c:pt idx="867">
                  <c:v>0.80766055576644824</c:v>
                </c:pt>
                <c:pt idx="868">
                  <c:v>0.80766055576644824</c:v>
                </c:pt>
                <c:pt idx="869">
                  <c:v>0.71160620197118551</c:v>
                </c:pt>
                <c:pt idx="870">
                  <c:v>1.0044266171743863</c:v>
                </c:pt>
                <c:pt idx="871">
                  <c:v>0.88124992639050548</c:v>
                </c:pt>
                <c:pt idx="872">
                  <c:v>0.88124992639050548</c:v>
                </c:pt>
                <c:pt idx="873">
                  <c:v>0.69525680895287856</c:v>
                </c:pt>
                <c:pt idx="874">
                  <c:v>0.83314800436186087</c:v>
                </c:pt>
                <c:pt idx="875">
                  <c:v>0.3979171901324472</c:v>
                </c:pt>
                <c:pt idx="876">
                  <c:v>0.92723393269729781</c:v>
                </c:pt>
                <c:pt idx="877">
                  <c:v>0.35080328889205259</c:v>
                </c:pt>
                <c:pt idx="878">
                  <c:v>0.75779273454108875</c:v>
                </c:pt>
                <c:pt idx="879">
                  <c:v>0.84404377037828904</c:v>
                </c:pt>
                <c:pt idx="880">
                  <c:v>2.628682658693152</c:v>
                </c:pt>
                <c:pt idx="881">
                  <c:v>2.9257374455219392</c:v>
                </c:pt>
                <c:pt idx="882">
                  <c:v>2.6237490401322283</c:v>
                </c:pt>
                <c:pt idx="883">
                  <c:v>2.6446007101616194</c:v>
                </c:pt>
                <c:pt idx="884">
                  <c:v>1.3862883259522907</c:v>
                </c:pt>
                <c:pt idx="885">
                  <c:v>1.3862883259522907</c:v>
                </c:pt>
                <c:pt idx="886">
                  <c:v>1.3998651833407991</c:v>
                </c:pt>
                <c:pt idx="887">
                  <c:v>0.36351091106496924</c:v>
                </c:pt>
                <c:pt idx="888">
                  <c:v>1.1361980843297725</c:v>
                </c:pt>
                <c:pt idx="889">
                  <c:v>0.49048803197843072</c:v>
                </c:pt>
                <c:pt idx="890">
                  <c:v>0.45430093828840507</c:v>
                </c:pt>
                <c:pt idx="891">
                  <c:v>0.31947538248498353</c:v>
                </c:pt>
                <c:pt idx="892">
                  <c:v>0.32733529555405388</c:v>
                </c:pt>
                <c:pt idx="893">
                  <c:v>0.80033360239089657</c:v>
                </c:pt>
                <c:pt idx="894">
                  <c:v>0.80033360239089657</c:v>
                </c:pt>
                <c:pt idx="895">
                  <c:v>0.84600440762842899</c:v>
                </c:pt>
                <c:pt idx="896">
                  <c:v>0.36039825590807911</c:v>
                </c:pt>
                <c:pt idx="897">
                  <c:v>0.36039825590807911</c:v>
                </c:pt>
                <c:pt idx="898">
                  <c:v>1.4466354897885521</c:v>
                </c:pt>
                <c:pt idx="899">
                  <c:v>0.48718292014177156</c:v>
                </c:pt>
                <c:pt idx="900">
                  <c:v>0.5931706184092197</c:v>
                </c:pt>
                <c:pt idx="901">
                  <c:v>1.6364543472238027</c:v>
                </c:pt>
                <c:pt idx="902">
                  <c:v>1.7047542458395797</c:v>
                </c:pt>
                <c:pt idx="903">
                  <c:v>1.5428632517265048</c:v>
                </c:pt>
                <c:pt idx="904">
                  <c:v>0.98976208779232056</c:v>
                </c:pt>
                <c:pt idx="905">
                  <c:v>0.98976208779232056</c:v>
                </c:pt>
                <c:pt idx="906">
                  <c:v>1.0703189543256002</c:v>
                </c:pt>
                <c:pt idx="907">
                  <c:v>1.0652582092740954</c:v>
                </c:pt>
                <c:pt idx="908">
                  <c:v>1.2764790475452283</c:v>
                </c:pt>
                <c:pt idx="909">
                  <c:v>1.0071908388921118</c:v>
                </c:pt>
                <c:pt idx="910">
                  <c:v>1.0071908388921118</c:v>
                </c:pt>
                <c:pt idx="911">
                  <c:v>0.58655328891208813</c:v>
                </c:pt>
                <c:pt idx="912">
                  <c:v>1.0509708224643617</c:v>
                </c:pt>
                <c:pt idx="913">
                  <c:v>0.83862159891017085</c:v>
                </c:pt>
                <c:pt idx="914">
                  <c:v>1.3307730128713879</c:v>
                </c:pt>
                <c:pt idx="915">
                  <c:v>0.94359593737973135</c:v>
                </c:pt>
                <c:pt idx="916">
                  <c:v>1.5434566112001025</c:v>
                </c:pt>
                <c:pt idx="917">
                  <c:v>1.9297832760941225</c:v>
                </c:pt>
                <c:pt idx="918">
                  <c:v>0.39636281615263541</c:v>
                </c:pt>
                <c:pt idx="919">
                  <c:v>0.39636281615263541</c:v>
                </c:pt>
                <c:pt idx="920">
                  <c:v>0.39636281615263541</c:v>
                </c:pt>
                <c:pt idx="921">
                  <c:v>1.4878823467866269</c:v>
                </c:pt>
                <c:pt idx="922">
                  <c:v>1.0693146077045579</c:v>
                </c:pt>
                <c:pt idx="923">
                  <c:v>0.62442473577362478</c:v>
                </c:pt>
                <c:pt idx="924">
                  <c:v>2.0250318371115448</c:v>
                </c:pt>
                <c:pt idx="925">
                  <c:v>2.0250318371115448</c:v>
                </c:pt>
                <c:pt idx="926">
                  <c:v>1.4036892754050321</c:v>
                </c:pt>
                <c:pt idx="927">
                  <c:v>0.7211263958893801</c:v>
                </c:pt>
                <c:pt idx="928">
                  <c:v>0.89942719711739749</c:v>
                </c:pt>
                <c:pt idx="929">
                  <c:v>2.5131607947982535</c:v>
                </c:pt>
                <c:pt idx="930">
                  <c:v>1.0315123001409452</c:v>
                </c:pt>
                <c:pt idx="931">
                  <c:v>0.7880477682512631</c:v>
                </c:pt>
                <c:pt idx="932">
                  <c:v>1.5206501031393105</c:v>
                </c:pt>
                <c:pt idx="933">
                  <c:v>0.79484140488797483</c:v>
                </c:pt>
                <c:pt idx="934">
                  <c:v>0.80283187455581628</c:v>
                </c:pt>
                <c:pt idx="935">
                  <c:v>1.3973584030590802</c:v>
                </c:pt>
                <c:pt idx="936">
                  <c:v>1.6844038603640037</c:v>
                </c:pt>
                <c:pt idx="937">
                  <c:v>1.065326985341891</c:v>
                </c:pt>
                <c:pt idx="938">
                  <c:v>1.0539564750177288</c:v>
                </c:pt>
                <c:pt idx="939">
                  <c:v>1.2987054829408735</c:v>
                </c:pt>
                <c:pt idx="940">
                  <c:v>0.75011849418113452</c:v>
                </c:pt>
                <c:pt idx="941">
                  <c:v>1.0968952567663446</c:v>
                </c:pt>
                <c:pt idx="942">
                  <c:v>2.3879308663438628</c:v>
                </c:pt>
                <c:pt idx="943">
                  <c:v>1.9759731917284724</c:v>
                </c:pt>
                <c:pt idx="944">
                  <c:v>0.39262670658400556</c:v>
                </c:pt>
                <c:pt idx="945">
                  <c:v>1.1474551153077113</c:v>
                </c:pt>
                <c:pt idx="946">
                  <c:v>3.6614092877779338</c:v>
                </c:pt>
                <c:pt idx="947">
                  <c:v>2.4291350907029856</c:v>
                </c:pt>
                <c:pt idx="948">
                  <c:v>2.0091568826658444</c:v>
                </c:pt>
                <c:pt idx="949">
                  <c:v>1.8995784109122789</c:v>
                </c:pt>
                <c:pt idx="950">
                  <c:v>2.3532465160047424</c:v>
                </c:pt>
                <c:pt idx="951">
                  <c:v>0.9228636615786413</c:v>
                </c:pt>
                <c:pt idx="952">
                  <c:v>1.6727898921134099</c:v>
                </c:pt>
                <c:pt idx="953">
                  <c:v>2.4435906073329905</c:v>
                </c:pt>
                <c:pt idx="954">
                  <c:v>1.1413784430832015</c:v>
                </c:pt>
                <c:pt idx="955">
                  <c:v>0.91598115897121402</c:v>
                </c:pt>
                <c:pt idx="956">
                  <c:v>1.0940812875276262</c:v>
                </c:pt>
                <c:pt idx="957">
                  <c:v>1.2063848504870474</c:v>
                </c:pt>
                <c:pt idx="958">
                  <c:v>1.7141845527252795</c:v>
                </c:pt>
                <c:pt idx="959">
                  <c:v>2.4901478759805702</c:v>
                </c:pt>
                <c:pt idx="960">
                  <c:v>1.5992198813650227</c:v>
                </c:pt>
                <c:pt idx="961">
                  <c:v>1.130636662915113</c:v>
                </c:pt>
                <c:pt idx="962">
                  <c:v>1.3837822834842792</c:v>
                </c:pt>
                <c:pt idx="963">
                  <c:v>1.6243002255780818</c:v>
                </c:pt>
                <c:pt idx="964">
                  <c:v>2.1785557238413213</c:v>
                </c:pt>
                <c:pt idx="965">
                  <c:v>2.1785557238413213</c:v>
                </c:pt>
                <c:pt idx="966">
                  <c:v>3.5966400267875329</c:v>
                </c:pt>
                <c:pt idx="967">
                  <c:v>0.86129296937583488</c:v>
                </c:pt>
                <c:pt idx="968">
                  <c:v>0.77367525403739168</c:v>
                </c:pt>
                <c:pt idx="969">
                  <c:v>1.5107045340485674</c:v>
                </c:pt>
                <c:pt idx="970">
                  <c:v>1.5107045340485674</c:v>
                </c:pt>
                <c:pt idx="971">
                  <c:v>3.2071219452216178</c:v>
                </c:pt>
                <c:pt idx="972">
                  <c:v>0.77676078789668068</c:v>
                </c:pt>
                <c:pt idx="973">
                  <c:v>1.0422000008062819</c:v>
                </c:pt>
                <c:pt idx="974">
                  <c:v>1.6917824776932919</c:v>
                </c:pt>
                <c:pt idx="975">
                  <c:v>1.0661527345989343</c:v>
                </c:pt>
                <c:pt idx="976">
                  <c:v>0.92641083158370785</c:v>
                </c:pt>
                <c:pt idx="977">
                  <c:v>0.73682345754245704</c:v>
                </c:pt>
                <c:pt idx="978">
                  <c:v>0.92328735526590233</c:v>
                </c:pt>
                <c:pt idx="979">
                  <c:v>1.2431180842973153</c:v>
                </c:pt>
                <c:pt idx="980">
                  <c:v>1.2388719122809853</c:v>
                </c:pt>
                <c:pt idx="981">
                  <c:v>1.0363242111063906</c:v>
                </c:pt>
                <c:pt idx="982">
                  <c:v>0.40440231887650074</c:v>
                </c:pt>
                <c:pt idx="983">
                  <c:v>1.2213099779226368</c:v>
                </c:pt>
                <c:pt idx="984">
                  <c:v>1.0031780271148014</c:v>
                </c:pt>
                <c:pt idx="985">
                  <c:v>3.5350802181136602</c:v>
                </c:pt>
                <c:pt idx="986">
                  <c:v>1.0190239278357036</c:v>
                </c:pt>
                <c:pt idx="987">
                  <c:v>1.4622529206200972</c:v>
                </c:pt>
                <c:pt idx="988">
                  <c:v>5.0578450580203151</c:v>
                </c:pt>
                <c:pt idx="989">
                  <c:v>4.8792469220062511</c:v>
                </c:pt>
                <c:pt idx="990">
                  <c:v>4.809775996210929</c:v>
                </c:pt>
                <c:pt idx="991">
                  <c:v>5.1887846230656747</c:v>
                </c:pt>
                <c:pt idx="992">
                  <c:v>5.4156349775048405</c:v>
                </c:pt>
                <c:pt idx="993">
                  <c:v>5.7229222488333846</c:v>
                </c:pt>
                <c:pt idx="994">
                  <c:v>5.6490703273086673</c:v>
                </c:pt>
                <c:pt idx="995">
                  <c:v>4.9281923469172773</c:v>
                </c:pt>
                <c:pt idx="996">
                  <c:v>5.2312311325223675</c:v>
                </c:pt>
                <c:pt idx="997">
                  <c:v>4.8904796283473342</c:v>
                </c:pt>
                <c:pt idx="998">
                  <c:v>5.3534789550250137</c:v>
                </c:pt>
                <c:pt idx="999">
                  <c:v>5.1846916291474008</c:v>
                </c:pt>
                <c:pt idx="1000">
                  <c:v>5.2092341819049492</c:v>
                </c:pt>
                <c:pt idx="1001">
                  <c:v>5.732105335098538</c:v>
                </c:pt>
                <c:pt idx="1002">
                  <c:v>5.1098282352086555</c:v>
                </c:pt>
                <c:pt idx="1003">
                  <c:v>5.7330574220023065</c:v>
                </c:pt>
                <c:pt idx="1004">
                  <c:v>2.8219674623985092</c:v>
                </c:pt>
                <c:pt idx="1005">
                  <c:v>1.5005322405037624</c:v>
                </c:pt>
                <c:pt idx="1006">
                  <c:v>0.69570149541032711</c:v>
                </c:pt>
                <c:pt idx="1007">
                  <c:v>0.72828518687373567</c:v>
                </c:pt>
                <c:pt idx="1008">
                  <c:v>5.2860201272814562</c:v>
                </c:pt>
                <c:pt idx="1009">
                  <c:v>1.6516745333006844</c:v>
                </c:pt>
                <c:pt idx="1010">
                  <c:v>1.9666158839682601</c:v>
                </c:pt>
                <c:pt idx="1011">
                  <c:v>1.781666418734166</c:v>
                </c:pt>
                <c:pt idx="1012">
                  <c:v>1.5746264214400403</c:v>
                </c:pt>
                <c:pt idx="1013">
                  <c:v>1.6552729662768773</c:v>
                </c:pt>
                <c:pt idx="1014">
                  <c:v>2.5424609367099178</c:v>
                </c:pt>
                <c:pt idx="1015">
                  <c:v>1.708029610977001</c:v>
                </c:pt>
                <c:pt idx="1016">
                  <c:v>0.94501278536696942</c:v>
                </c:pt>
                <c:pt idx="1017">
                  <c:v>1.2888805241743477</c:v>
                </c:pt>
                <c:pt idx="1018">
                  <c:v>1.8702376740492193</c:v>
                </c:pt>
                <c:pt idx="1019">
                  <c:v>4.4852203933841066</c:v>
                </c:pt>
                <c:pt idx="1020">
                  <c:v>1.5910139425104064</c:v>
                </c:pt>
                <c:pt idx="1021">
                  <c:v>2.9165903669687148</c:v>
                </c:pt>
                <c:pt idx="1022">
                  <c:v>1.4665887782843514</c:v>
                </c:pt>
                <c:pt idx="1023">
                  <c:v>0.89066772039993425</c:v>
                </c:pt>
                <c:pt idx="1024">
                  <c:v>1.5396932603042699</c:v>
                </c:pt>
                <c:pt idx="1025">
                  <c:v>0.42493500937608264</c:v>
                </c:pt>
                <c:pt idx="1026">
                  <c:v>1.0504694327411508</c:v>
                </c:pt>
                <c:pt idx="1027">
                  <c:v>0.95004456925634007</c:v>
                </c:pt>
                <c:pt idx="1028">
                  <c:v>1.1642621824822079</c:v>
                </c:pt>
                <c:pt idx="1029">
                  <c:v>1.454512870926556</c:v>
                </c:pt>
                <c:pt idx="1030">
                  <c:v>0.9521185151618905</c:v>
                </c:pt>
                <c:pt idx="1031">
                  <c:v>0.62029655653947136</c:v>
                </c:pt>
                <c:pt idx="1032">
                  <c:v>0.9338871172513834</c:v>
                </c:pt>
                <c:pt idx="1033">
                  <c:v>0.78372865464957886</c:v>
                </c:pt>
                <c:pt idx="1034">
                  <c:v>2.2896869329912786</c:v>
                </c:pt>
                <c:pt idx="1035">
                  <c:v>1.1732098123642585</c:v>
                </c:pt>
                <c:pt idx="1036">
                  <c:v>1.3302487746652225</c:v>
                </c:pt>
                <c:pt idx="1037">
                  <c:v>1.0612870341595202</c:v>
                </c:pt>
                <c:pt idx="1038">
                  <c:v>1.1671789200809666</c:v>
                </c:pt>
                <c:pt idx="1039">
                  <c:v>0.44106825929167798</c:v>
                </c:pt>
                <c:pt idx="1040">
                  <c:v>0.72319223957467083</c:v>
                </c:pt>
                <c:pt idx="1041">
                  <c:v>0.3655458814962903</c:v>
                </c:pt>
                <c:pt idx="1042">
                  <c:v>0.30611688091009281</c:v>
                </c:pt>
                <c:pt idx="1043">
                  <c:v>0.58373131611262408</c:v>
                </c:pt>
                <c:pt idx="1044">
                  <c:v>0.41572863071393917</c:v>
                </c:pt>
                <c:pt idx="1045">
                  <c:v>0.81794540959340212</c:v>
                </c:pt>
                <c:pt idx="1046">
                  <c:v>1.6866713413865098</c:v>
                </c:pt>
                <c:pt idx="1047">
                  <c:v>1.0208662151394809</c:v>
                </c:pt>
                <c:pt idx="1048">
                  <c:v>0.54516339082243614</c:v>
                </c:pt>
                <c:pt idx="1049">
                  <c:v>0.43267588437435467</c:v>
                </c:pt>
                <c:pt idx="1050">
                  <c:v>2.259613929113971</c:v>
                </c:pt>
                <c:pt idx="1051">
                  <c:v>1.3289856369713979</c:v>
                </c:pt>
                <c:pt idx="1052">
                  <c:v>1.3176062677067102</c:v>
                </c:pt>
                <c:pt idx="1053">
                  <c:v>1.3357619642269127</c:v>
                </c:pt>
                <c:pt idx="1054">
                  <c:v>0.61131187805721043</c:v>
                </c:pt>
                <c:pt idx="1055">
                  <c:v>0.427410223139364</c:v>
                </c:pt>
                <c:pt idx="1056">
                  <c:v>0.52519649512874089</c:v>
                </c:pt>
                <c:pt idx="1057">
                  <c:v>0.37131418135815142</c:v>
                </c:pt>
                <c:pt idx="1058">
                  <c:v>0.71179659485335889</c:v>
                </c:pt>
                <c:pt idx="1059">
                  <c:v>0.37199708517260094</c:v>
                </c:pt>
                <c:pt idx="1060">
                  <c:v>0.55704478107648758</c:v>
                </c:pt>
                <c:pt idx="1061">
                  <c:v>0.74854530794905616</c:v>
                </c:pt>
                <c:pt idx="1062">
                  <c:v>0.51817162491553059</c:v>
                </c:pt>
                <c:pt idx="1063">
                  <c:v>0.5636881399640814</c:v>
                </c:pt>
                <c:pt idx="1064">
                  <c:v>0.35808917338746676</c:v>
                </c:pt>
                <c:pt idx="1065">
                  <c:v>0.41430333644905171</c:v>
                </c:pt>
                <c:pt idx="1066">
                  <c:v>0.38023025195067628</c:v>
                </c:pt>
                <c:pt idx="1067">
                  <c:v>0.58973773354700643</c:v>
                </c:pt>
                <c:pt idx="1068">
                  <c:v>0.44563432105156803</c:v>
                </c:pt>
                <c:pt idx="1069">
                  <c:v>0.41459618247117985</c:v>
                </c:pt>
                <c:pt idx="1070">
                  <c:v>0.65225046269922882</c:v>
                </c:pt>
                <c:pt idx="1071">
                  <c:v>0.53074250432057535</c:v>
                </c:pt>
                <c:pt idx="1072">
                  <c:v>1.134978776613238</c:v>
                </c:pt>
                <c:pt idx="1073">
                  <c:v>0.49695427925470947</c:v>
                </c:pt>
                <c:pt idx="1074">
                  <c:v>0.89173320437374559</c:v>
                </c:pt>
                <c:pt idx="1075">
                  <c:v>0.89173320437374559</c:v>
                </c:pt>
                <c:pt idx="1076">
                  <c:v>0.84021621783025946</c:v>
                </c:pt>
                <c:pt idx="1077">
                  <c:v>0.30245487122634257</c:v>
                </c:pt>
                <c:pt idx="1078">
                  <c:v>0.42107725475556668</c:v>
                </c:pt>
                <c:pt idx="1079">
                  <c:v>0.42489307382803237</c:v>
                </c:pt>
                <c:pt idx="1080">
                  <c:v>0.60568400593085969</c:v>
                </c:pt>
                <c:pt idx="1081">
                  <c:v>0.50424626032680475</c:v>
                </c:pt>
                <c:pt idx="1082">
                  <c:v>0.29108814255223336</c:v>
                </c:pt>
                <c:pt idx="1083">
                  <c:v>0.45793771563673363</c:v>
                </c:pt>
                <c:pt idx="1084">
                  <c:v>0.66812635105862594</c:v>
                </c:pt>
                <c:pt idx="1085">
                  <c:v>0.51139829428626615</c:v>
                </c:pt>
                <c:pt idx="1086">
                  <c:v>0.6432280984872536</c:v>
                </c:pt>
                <c:pt idx="1087">
                  <c:v>0.38091264770572075</c:v>
                </c:pt>
                <c:pt idx="1088">
                  <c:v>0.34976727937154822</c:v>
                </c:pt>
                <c:pt idx="1089">
                  <c:v>0.71352945396313916</c:v>
                </c:pt>
                <c:pt idx="1090">
                  <c:v>0.64034046440615278</c:v>
                </c:pt>
                <c:pt idx="1091">
                  <c:v>1.7720124443542518</c:v>
                </c:pt>
                <c:pt idx="1092">
                  <c:v>0.67903002281884595</c:v>
                </c:pt>
                <c:pt idx="1093">
                  <c:v>0.9263270490152421</c:v>
                </c:pt>
                <c:pt idx="1094">
                  <c:v>0.79883709098907651</c:v>
                </c:pt>
                <c:pt idx="1095">
                  <c:v>1.5957450247523539</c:v>
                </c:pt>
                <c:pt idx="1096">
                  <c:v>0.35253654192326955</c:v>
                </c:pt>
                <c:pt idx="1097">
                  <c:v>0.67774100246784352</c:v>
                </c:pt>
                <c:pt idx="1098">
                  <c:v>0.53442331632526563</c:v>
                </c:pt>
                <c:pt idx="1099">
                  <c:v>1.2160437254815286</c:v>
                </c:pt>
                <c:pt idx="1100">
                  <c:v>0.64266603008878986</c:v>
                </c:pt>
                <c:pt idx="1101">
                  <c:v>0.89759796623119525</c:v>
                </c:pt>
                <c:pt idx="1102">
                  <c:v>0.30346846607520445</c:v>
                </c:pt>
                <c:pt idx="1103">
                  <c:v>0.95394250672773129</c:v>
                </c:pt>
                <c:pt idx="1104">
                  <c:v>0.64670349315107112</c:v>
                </c:pt>
                <c:pt idx="1105">
                  <c:v>0.55669812751415815</c:v>
                </c:pt>
                <c:pt idx="1106">
                  <c:v>0.73134353501390637</c:v>
                </c:pt>
                <c:pt idx="1107">
                  <c:v>0.79100189980641422</c:v>
                </c:pt>
                <c:pt idx="1108">
                  <c:v>0.36521277850826628</c:v>
                </c:pt>
                <c:pt idx="1109">
                  <c:v>0.31420937179880976</c:v>
                </c:pt>
                <c:pt idx="1110">
                  <c:v>0.59863202484234412</c:v>
                </c:pt>
                <c:pt idx="1111">
                  <c:v>0.85163387044220595</c:v>
                </c:pt>
                <c:pt idx="1112">
                  <c:v>0.51734513701576679</c:v>
                </c:pt>
                <c:pt idx="1113">
                  <c:v>0.38505867633716434</c:v>
                </c:pt>
                <c:pt idx="1114">
                  <c:v>0.35872979474488503</c:v>
                </c:pt>
                <c:pt idx="1115">
                  <c:v>0.35872979474488503</c:v>
                </c:pt>
                <c:pt idx="1116">
                  <c:v>0.7198122021752893</c:v>
                </c:pt>
                <c:pt idx="1117">
                  <c:v>1.1971004336780258</c:v>
                </c:pt>
                <c:pt idx="1118">
                  <c:v>0.36441835032145986</c:v>
                </c:pt>
                <c:pt idx="1119">
                  <c:v>0.84104750666729322</c:v>
                </c:pt>
                <c:pt idx="1120">
                  <c:v>0.47637587851999313</c:v>
                </c:pt>
                <c:pt idx="1121">
                  <c:v>0.59237620468222818</c:v>
                </c:pt>
                <c:pt idx="1122">
                  <c:v>0.43740889066900956</c:v>
                </c:pt>
                <c:pt idx="1123">
                  <c:v>0.44909560024337625</c:v>
                </c:pt>
                <c:pt idx="1124">
                  <c:v>0.39566877803044165</c:v>
                </c:pt>
                <c:pt idx="1125">
                  <c:v>0.72574852120801081</c:v>
                </c:pt>
                <c:pt idx="1126">
                  <c:v>0.4671837442041431</c:v>
                </c:pt>
                <c:pt idx="1127">
                  <c:v>0.35820388825268729</c:v>
                </c:pt>
                <c:pt idx="1128">
                  <c:v>0.72305079644620796</c:v>
                </c:pt>
                <c:pt idx="1129">
                  <c:v>0.58837710583253811</c:v>
                </c:pt>
                <c:pt idx="1130">
                  <c:v>0.77091110086708214</c:v>
                </c:pt>
                <c:pt idx="1131">
                  <c:v>0.93338146187368509</c:v>
                </c:pt>
                <c:pt idx="1132">
                  <c:v>0.51302323655494297</c:v>
                </c:pt>
                <c:pt idx="1133">
                  <c:v>0.39003014339405057</c:v>
                </c:pt>
                <c:pt idx="1134">
                  <c:v>0.71031975368204048</c:v>
                </c:pt>
                <c:pt idx="1135">
                  <c:v>0.33899975527291526</c:v>
                </c:pt>
                <c:pt idx="1136">
                  <c:v>0.3812859239002605</c:v>
                </c:pt>
                <c:pt idx="1137">
                  <c:v>0.54893355037199876</c:v>
                </c:pt>
                <c:pt idx="1138">
                  <c:v>0.50036188671644377</c:v>
                </c:pt>
                <c:pt idx="1139">
                  <c:v>0.91860396388337984</c:v>
                </c:pt>
                <c:pt idx="1140">
                  <c:v>0.3740948574819547</c:v>
                </c:pt>
                <c:pt idx="1141">
                  <c:v>0.54634914291043812</c:v>
                </c:pt>
                <c:pt idx="1142">
                  <c:v>0.31094345894338388</c:v>
                </c:pt>
                <c:pt idx="1143">
                  <c:v>0.68776986597959433</c:v>
                </c:pt>
                <c:pt idx="1144">
                  <c:v>0.46722501565811114</c:v>
                </c:pt>
                <c:pt idx="1145">
                  <c:v>0.87806677651156706</c:v>
                </c:pt>
                <c:pt idx="1146">
                  <c:v>0.33584678929165479</c:v>
                </c:pt>
                <c:pt idx="1147">
                  <c:v>0.73791712327132641</c:v>
                </c:pt>
                <c:pt idx="1148">
                  <c:v>0.70488384942751414</c:v>
                </c:pt>
                <c:pt idx="1149">
                  <c:v>0.50254600522068005</c:v>
                </c:pt>
                <c:pt idx="1150">
                  <c:v>0.44627906773708503</c:v>
                </c:pt>
                <c:pt idx="1151">
                  <c:v>0.6680882537752304</c:v>
                </c:pt>
                <c:pt idx="1152">
                  <c:v>0.44839682807390302</c:v>
                </c:pt>
                <c:pt idx="1153">
                  <c:v>0.42627167771526719</c:v>
                </c:pt>
                <c:pt idx="1154">
                  <c:v>0.85325307647889059</c:v>
                </c:pt>
                <c:pt idx="1155">
                  <c:v>0.89085171171812561</c:v>
                </c:pt>
                <c:pt idx="1156">
                  <c:v>0.48532075181512135</c:v>
                </c:pt>
                <c:pt idx="1157">
                  <c:v>0.78123751998688162</c:v>
                </c:pt>
                <c:pt idx="1158">
                  <c:v>0.57111508832316338</c:v>
                </c:pt>
                <c:pt idx="1159">
                  <c:v>0.47364803103024744</c:v>
                </c:pt>
                <c:pt idx="1160">
                  <c:v>0.5883515569371931</c:v>
                </c:pt>
                <c:pt idx="1161">
                  <c:v>1.4717246626001281</c:v>
                </c:pt>
                <c:pt idx="1162">
                  <c:v>1.1431206534197564</c:v>
                </c:pt>
                <c:pt idx="1163">
                  <c:v>0.43332326676490773</c:v>
                </c:pt>
                <c:pt idx="1164">
                  <c:v>0.63514849480579794</c:v>
                </c:pt>
                <c:pt idx="1165">
                  <c:v>0.54273486118686953</c:v>
                </c:pt>
                <c:pt idx="1166">
                  <c:v>0.60014000398711231</c:v>
                </c:pt>
                <c:pt idx="1167">
                  <c:v>0.68189429760560416</c:v>
                </c:pt>
                <c:pt idx="1168">
                  <c:v>0.71476262968772408</c:v>
                </c:pt>
                <c:pt idx="1169">
                  <c:v>1.199532378324782</c:v>
                </c:pt>
                <c:pt idx="1170">
                  <c:v>0.67496781894768243</c:v>
                </c:pt>
                <c:pt idx="1171">
                  <c:v>0.81264070669763111</c:v>
                </c:pt>
                <c:pt idx="1172">
                  <c:v>0.34781000910814536</c:v>
                </c:pt>
                <c:pt idx="1173">
                  <c:v>0.52056809907374002</c:v>
                </c:pt>
                <c:pt idx="1174">
                  <c:v>0.59842343219634997</c:v>
                </c:pt>
                <c:pt idx="1175">
                  <c:v>0.41480908853803861</c:v>
                </c:pt>
                <c:pt idx="1176">
                  <c:v>0.65347472083807412</c:v>
                </c:pt>
                <c:pt idx="1177">
                  <c:v>0.30826473228182577</c:v>
                </c:pt>
                <c:pt idx="1178">
                  <c:v>1.0013700806463177</c:v>
                </c:pt>
                <c:pt idx="1179">
                  <c:v>0.83951131830413606</c:v>
                </c:pt>
                <c:pt idx="1180">
                  <c:v>0.48937949298126759</c:v>
                </c:pt>
                <c:pt idx="1181">
                  <c:v>0.40253042851957344</c:v>
                </c:pt>
                <c:pt idx="1182">
                  <c:v>0.38054954719199185</c:v>
                </c:pt>
                <c:pt idx="1183">
                  <c:v>0.96390811035719337</c:v>
                </c:pt>
                <c:pt idx="1184">
                  <c:v>0.4909327276957246</c:v>
                </c:pt>
                <c:pt idx="1185">
                  <c:v>0.51494183914655434</c:v>
                </c:pt>
                <c:pt idx="1186">
                  <c:v>0.78026954767372969</c:v>
                </c:pt>
                <c:pt idx="1187">
                  <c:v>0.78026954767372969</c:v>
                </c:pt>
                <c:pt idx="1188">
                  <c:v>0.5881638284903441</c:v>
                </c:pt>
                <c:pt idx="1189">
                  <c:v>0.56629540634691866</c:v>
                </c:pt>
                <c:pt idx="1190">
                  <c:v>0.39619215604468122</c:v>
                </c:pt>
                <c:pt idx="1191">
                  <c:v>0.37515783830366267</c:v>
                </c:pt>
                <c:pt idx="1192">
                  <c:v>0.32856007960285899</c:v>
                </c:pt>
                <c:pt idx="1193">
                  <c:v>0.99481352484231556</c:v>
                </c:pt>
                <c:pt idx="1194">
                  <c:v>0.74714057348377683</c:v>
                </c:pt>
                <c:pt idx="1195">
                  <c:v>0.62779609817614934</c:v>
                </c:pt>
                <c:pt idx="1196">
                  <c:v>0.38835461044026676</c:v>
                </c:pt>
                <c:pt idx="1197">
                  <c:v>0.34751696071162375</c:v>
                </c:pt>
                <c:pt idx="1198">
                  <c:v>0.44643964192356683</c:v>
                </c:pt>
                <c:pt idx="1199">
                  <c:v>0.96125746270421619</c:v>
                </c:pt>
                <c:pt idx="1200">
                  <c:v>0.57231540102249279</c:v>
                </c:pt>
                <c:pt idx="1201">
                  <c:v>0.45810539803514827</c:v>
                </c:pt>
                <c:pt idx="1202">
                  <c:v>0.5347939721583076</c:v>
                </c:pt>
                <c:pt idx="1203">
                  <c:v>0.50146123614476645</c:v>
                </c:pt>
                <c:pt idx="1204">
                  <c:v>0.58126469606900211</c:v>
                </c:pt>
                <c:pt idx="1205">
                  <c:v>0.8001956661492593</c:v>
                </c:pt>
                <c:pt idx="1206">
                  <c:v>0.70266342911033275</c:v>
                </c:pt>
                <c:pt idx="1207">
                  <c:v>0.44361035592069581</c:v>
                </c:pt>
                <c:pt idx="1208">
                  <c:v>0.53234262413902256</c:v>
                </c:pt>
                <c:pt idx="1209">
                  <c:v>0.61388664219960509</c:v>
                </c:pt>
                <c:pt idx="1210">
                  <c:v>1.7619517840303507</c:v>
                </c:pt>
                <c:pt idx="1211">
                  <c:v>1.8035143307425658</c:v>
                </c:pt>
                <c:pt idx="1212">
                  <c:v>1.0306304265946991</c:v>
                </c:pt>
                <c:pt idx="1213">
                  <c:v>2.2910489833782894</c:v>
                </c:pt>
                <c:pt idx="1214">
                  <c:v>0.34184895771885543</c:v>
                </c:pt>
                <c:pt idx="1215">
                  <c:v>1.5429679186904171</c:v>
                </c:pt>
                <c:pt idx="1216">
                  <c:v>1.8203487131557006</c:v>
                </c:pt>
                <c:pt idx="1217">
                  <c:v>0.62526828133042023</c:v>
                </c:pt>
                <c:pt idx="1218">
                  <c:v>0.63851424143229063</c:v>
                </c:pt>
                <c:pt idx="1219">
                  <c:v>0.98298134445596574</c:v>
                </c:pt>
                <c:pt idx="1220">
                  <c:v>0.44853024829487442</c:v>
                </c:pt>
                <c:pt idx="1221">
                  <c:v>0.56158733307690389</c:v>
                </c:pt>
                <c:pt idx="1222">
                  <c:v>0.3768862001936521</c:v>
                </c:pt>
                <c:pt idx="1223">
                  <c:v>0.41243182089271035</c:v>
                </c:pt>
                <c:pt idx="1224">
                  <c:v>0.9438395369200635</c:v>
                </c:pt>
                <c:pt idx="1225">
                  <c:v>0.89829195416464924</c:v>
                </c:pt>
                <c:pt idx="1226">
                  <c:v>0.95364799555797797</c:v>
                </c:pt>
                <c:pt idx="1227">
                  <c:v>0.91778538605187521</c:v>
                </c:pt>
                <c:pt idx="1228">
                  <c:v>0.49253933783866138</c:v>
                </c:pt>
                <c:pt idx="1229">
                  <c:v>1.6393444993446107</c:v>
                </c:pt>
                <c:pt idx="1230">
                  <c:v>0.98553442823174298</c:v>
                </c:pt>
                <c:pt idx="1231">
                  <c:v>1.0040924508972033</c:v>
                </c:pt>
                <c:pt idx="1232">
                  <c:v>0.82577141169072976</c:v>
                </c:pt>
                <c:pt idx="1233">
                  <c:v>0.90887347030391363</c:v>
                </c:pt>
                <c:pt idx="1234">
                  <c:v>1.1444793326276175</c:v>
                </c:pt>
                <c:pt idx="1235">
                  <c:v>2.4757946484491744</c:v>
                </c:pt>
                <c:pt idx="1236">
                  <c:v>0.6600725613275773</c:v>
                </c:pt>
                <c:pt idx="1237">
                  <c:v>1.2597158907690114</c:v>
                </c:pt>
                <c:pt idx="1238">
                  <c:v>0.56030443886603565</c:v>
                </c:pt>
                <c:pt idx="1239">
                  <c:v>1.1048036540082169</c:v>
                </c:pt>
                <c:pt idx="1240">
                  <c:v>0.66519577413713837</c:v>
                </c:pt>
                <c:pt idx="1241">
                  <c:v>1.3311089387509616</c:v>
                </c:pt>
                <c:pt idx="1242">
                  <c:v>1.3311089387509616</c:v>
                </c:pt>
                <c:pt idx="1243">
                  <c:v>1.0426533885012201</c:v>
                </c:pt>
                <c:pt idx="1244">
                  <c:v>0.79398143679776756</c:v>
                </c:pt>
                <c:pt idx="1245">
                  <c:v>1.8284131490705466</c:v>
                </c:pt>
                <c:pt idx="1246">
                  <c:v>0.64171889019689288</c:v>
                </c:pt>
                <c:pt idx="1247">
                  <c:v>0.84261259505615405</c:v>
                </c:pt>
                <c:pt idx="1248">
                  <c:v>0.91441527342661377</c:v>
                </c:pt>
                <c:pt idx="1249">
                  <c:v>1.4239225722606492</c:v>
                </c:pt>
                <c:pt idx="1250">
                  <c:v>0.53308188759121389</c:v>
                </c:pt>
                <c:pt idx="1251">
                  <c:v>1.2325704707883061</c:v>
                </c:pt>
                <c:pt idx="1252">
                  <c:v>0.73439685538162669</c:v>
                </c:pt>
                <c:pt idx="1253">
                  <c:v>0.72887643891186837</c:v>
                </c:pt>
                <c:pt idx="1254">
                  <c:v>0.63318065287453573</c:v>
                </c:pt>
                <c:pt idx="1255">
                  <c:v>1.4339825066479441</c:v>
                </c:pt>
                <c:pt idx="1256">
                  <c:v>0.558465995859739</c:v>
                </c:pt>
                <c:pt idx="1257">
                  <c:v>0.66807491721400714</c:v>
                </c:pt>
                <c:pt idx="1258">
                  <c:v>1.0815095499249463</c:v>
                </c:pt>
                <c:pt idx="1259">
                  <c:v>1.1079868685742247</c:v>
                </c:pt>
                <c:pt idx="1260">
                  <c:v>0.76482192258047266</c:v>
                </c:pt>
                <c:pt idx="1261">
                  <c:v>0.31987953227191868</c:v>
                </c:pt>
                <c:pt idx="1262">
                  <c:v>0.57265893271054902</c:v>
                </c:pt>
                <c:pt idx="1263">
                  <c:v>4.6800620141374889</c:v>
                </c:pt>
                <c:pt idx="1264">
                  <c:v>0.40161295060558644</c:v>
                </c:pt>
                <c:pt idx="1265">
                  <c:v>0.60818060013692898</c:v>
                </c:pt>
                <c:pt idx="1266">
                  <c:v>0.65197098236484641</c:v>
                </c:pt>
                <c:pt idx="1267">
                  <c:v>0.71127171294402336</c:v>
                </c:pt>
                <c:pt idx="1268">
                  <c:v>0.63292630350231516</c:v>
                </c:pt>
                <c:pt idx="1269">
                  <c:v>1.1657191613096427</c:v>
                </c:pt>
                <c:pt idx="1270">
                  <c:v>0.38391521148673524</c:v>
                </c:pt>
                <c:pt idx="1271">
                  <c:v>0.37506262112391964</c:v>
                </c:pt>
                <c:pt idx="1272">
                  <c:v>0.65788867255007311</c:v>
                </c:pt>
                <c:pt idx="1273">
                  <c:v>2.128638166923293</c:v>
                </c:pt>
                <c:pt idx="1274">
                  <c:v>0.67999781097163536</c:v>
                </c:pt>
                <c:pt idx="1275">
                  <c:v>1.112507898529947</c:v>
                </c:pt>
                <c:pt idx="1276">
                  <c:v>1.112507898529947</c:v>
                </c:pt>
                <c:pt idx="1277">
                  <c:v>0.99559923718657095</c:v>
                </c:pt>
                <c:pt idx="1278">
                  <c:v>0.96348200703896292</c:v>
                </c:pt>
                <c:pt idx="1279">
                  <c:v>1.2887623280494431</c:v>
                </c:pt>
                <c:pt idx="1280">
                  <c:v>0.78256215718598221</c:v>
                </c:pt>
                <c:pt idx="1281">
                  <c:v>1.0522530769145464</c:v>
                </c:pt>
                <c:pt idx="1282">
                  <c:v>0.49751477156607676</c:v>
                </c:pt>
                <c:pt idx="1283">
                  <c:v>0.38838052896520731</c:v>
                </c:pt>
                <c:pt idx="1284">
                  <c:v>0.89440822181180202</c:v>
                </c:pt>
                <c:pt idx="1285">
                  <c:v>0.66697106784399141</c:v>
                </c:pt>
                <c:pt idx="1286">
                  <c:v>0.46890029590110821</c:v>
                </c:pt>
                <c:pt idx="1287">
                  <c:v>0.7002415467212153</c:v>
                </c:pt>
                <c:pt idx="1288">
                  <c:v>0.46415280927729713</c:v>
                </c:pt>
                <c:pt idx="1289">
                  <c:v>0.76701610191799219</c:v>
                </c:pt>
                <c:pt idx="1290">
                  <c:v>1.2815432062553445</c:v>
                </c:pt>
                <c:pt idx="1291">
                  <c:v>1.1325718059504364</c:v>
                </c:pt>
                <c:pt idx="1292">
                  <c:v>0.39225087911817302</c:v>
                </c:pt>
                <c:pt idx="1293">
                  <c:v>1.1000136533472773</c:v>
                </c:pt>
                <c:pt idx="1294">
                  <c:v>0.3663254753199835</c:v>
                </c:pt>
                <c:pt idx="1295">
                  <c:v>2.1478217283303831</c:v>
                </c:pt>
                <c:pt idx="1296">
                  <c:v>0.56355382879814331</c:v>
                </c:pt>
                <c:pt idx="1297">
                  <c:v>1.359782661248369</c:v>
                </c:pt>
                <c:pt idx="1298">
                  <c:v>2.0204419858306548</c:v>
                </c:pt>
                <c:pt idx="1299">
                  <c:v>2.4775993784765764</c:v>
                </c:pt>
                <c:pt idx="1300">
                  <c:v>2.3624195118368432</c:v>
                </c:pt>
                <c:pt idx="1301">
                  <c:v>0.96330761859158831</c:v>
                </c:pt>
                <c:pt idx="1302">
                  <c:v>1.440209976117961</c:v>
                </c:pt>
                <c:pt idx="1303">
                  <c:v>2.9656268109054835</c:v>
                </c:pt>
                <c:pt idx="1304">
                  <c:v>2.2180617634712037</c:v>
                </c:pt>
                <c:pt idx="1305">
                  <c:v>1.3126030514400333</c:v>
                </c:pt>
                <c:pt idx="1306">
                  <c:v>1.9438835857757157</c:v>
                </c:pt>
                <c:pt idx="1307">
                  <c:v>0.91529445078894156</c:v>
                </c:pt>
                <c:pt idx="1308">
                  <c:v>2.0073945019398707</c:v>
                </c:pt>
                <c:pt idx="1309">
                  <c:v>0.5920011484543114</c:v>
                </c:pt>
                <c:pt idx="1310">
                  <c:v>1.4380752118132438</c:v>
                </c:pt>
                <c:pt idx="1311">
                  <c:v>1.1615800370235188</c:v>
                </c:pt>
                <c:pt idx="1312">
                  <c:v>4.1882544633512362</c:v>
                </c:pt>
                <c:pt idx="1313">
                  <c:v>5.0245548436517549</c:v>
                </c:pt>
                <c:pt idx="1314">
                  <c:v>3.8949561037592861</c:v>
                </c:pt>
                <c:pt idx="1315">
                  <c:v>1.6238992305797022</c:v>
                </c:pt>
                <c:pt idx="1316">
                  <c:v>0.77580032246195052</c:v>
                </c:pt>
                <c:pt idx="1317">
                  <c:v>1.6057734138303144</c:v>
                </c:pt>
                <c:pt idx="1318">
                  <c:v>1.156087445300501</c:v>
                </c:pt>
                <c:pt idx="1319">
                  <c:v>1.9721284561970083</c:v>
                </c:pt>
                <c:pt idx="1320">
                  <c:v>0.71066172338943967</c:v>
                </c:pt>
                <c:pt idx="1321">
                  <c:v>1.270166369682594</c:v>
                </c:pt>
                <c:pt idx="1322">
                  <c:v>0.73958651376918416</c:v>
                </c:pt>
                <c:pt idx="1323">
                  <c:v>1.4776257993685524</c:v>
                </c:pt>
                <c:pt idx="1324">
                  <c:v>1.0134337160097888</c:v>
                </c:pt>
                <c:pt idx="1325">
                  <c:v>2.845086569591885</c:v>
                </c:pt>
                <c:pt idx="1326">
                  <c:v>1.3384847310417274</c:v>
                </c:pt>
                <c:pt idx="1327">
                  <c:v>2.3172862056342884</c:v>
                </c:pt>
                <c:pt idx="1328">
                  <c:v>1.1876688178089729</c:v>
                </c:pt>
                <c:pt idx="1329">
                  <c:v>1.572929426549655</c:v>
                </c:pt>
                <c:pt idx="1330">
                  <c:v>2.0993962290771195</c:v>
                </c:pt>
                <c:pt idx="1331">
                  <c:v>2.3128439391469562</c:v>
                </c:pt>
                <c:pt idx="1332">
                  <c:v>1.0651424125331719</c:v>
                </c:pt>
                <c:pt idx="1333">
                  <c:v>0.68592345891708473</c:v>
                </c:pt>
                <c:pt idx="1334">
                  <c:v>1.3015587430592455</c:v>
                </c:pt>
                <c:pt idx="1335">
                  <c:v>2.1016451859972012</c:v>
                </c:pt>
                <c:pt idx="1336">
                  <c:v>2.5948134176331044</c:v>
                </c:pt>
                <c:pt idx="1337">
                  <c:v>2.6316870535888719</c:v>
                </c:pt>
                <c:pt idx="1338">
                  <c:v>3.6097446715893402</c:v>
                </c:pt>
                <c:pt idx="1339">
                  <c:v>2.5353017573354193</c:v>
                </c:pt>
                <c:pt idx="1340">
                  <c:v>0.72605452911526747</c:v>
                </c:pt>
                <c:pt idx="1341">
                  <c:v>3.0934979608232327</c:v>
                </c:pt>
                <c:pt idx="1342">
                  <c:v>1.0231949125426625</c:v>
                </c:pt>
                <c:pt idx="1343">
                  <c:v>1.733510879529482</c:v>
                </c:pt>
                <c:pt idx="1344">
                  <c:v>0.73089467793227159</c:v>
                </c:pt>
                <c:pt idx="1345">
                  <c:v>0.71834440110693509</c:v>
                </c:pt>
                <c:pt idx="1346">
                  <c:v>0.83549053861088329</c:v>
                </c:pt>
                <c:pt idx="1347">
                  <c:v>2.0751289121435406</c:v>
                </c:pt>
                <c:pt idx="1348">
                  <c:v>1.1106921904316314</c:v>
                </c:pt>
                <c:pt idx="1349">
                  <c:v>1.1442211016810708</c:v>
                </c:pt>
                <c:pt idx="1350">
                  <c:v>1.5290018523304583</c:v>
                </c:pt>
                <c:pt idx="1351">
                  <c:v>1.2005626394833553</c:v>
                </c:pt>
                <c:pt idx="1352">
                  <c:v>0.9757313721122447</c:v>
                </c:pt>
                <c:pt idx="1353">
                  <c:v>1.1841121837827082</c:v>
                </c:pt>
                <c:pt idx="1354">
                  <c:v>0.66888289364011322</c:v>
                </c:pt>
                <c:pt idx="1355">
                  <c:v>1.5881339340789034</c:v>
                </c:pt>
                <c:pt idx="1356">
                  <c:v>0.43741298098258302</c:v>
                </c:pt>
                <c:pt idx="1357">
                  <c:v>0.49674415837684427</c:v>
                </c:pt>
                <c:pt idx="1358">
                  <c:v>0.97344619299149016</c:v>
                </c:pt>
                <c:pt idx="1359">
                  <c:v>1.2653685351841324</c:v>
                </c:pt>
                <c:pt idx="1360">
                  <c:v>1.1849522030467248</c:v>
                </c:pt>
                <c:pt idx="1361">
                  <c:v>1.6226947571659744</c:v>
                </c:pt>
                <c:pt idx="1362">
                  <c:v>2.3181634036834464</c:v>
                </c:pt>
                <c:pt idx="1363">
                  <c:v>1.0733020853596345</c:v>
                </c:pt>
                <c:pt idx="1364">
                  <c:v>1.9412349318119797</c:v>
                </c:pt>
                <c:pt idx="1365">
                  <c:v>0.90473611771129836</c:v>
                </c:pt>
                <c:pt idx="1366">
                  <c:v>0.94871307736553034</c:v>
                </c:pt>
                <c:pt idx="1367">
                  <c:v>1.4111786522690362</c:v>
                </c:pt>
                <c:pt idx="1368">
                  <c:v>1.6595850642457757</c:v>
                </c:pt>
                <c:pt idx="1369">
                  <c:v>2.0097932223853872</c:v>
                </c:pt>
                <c:pt idx="1370">
                  <c:v>1.3945385552967797</c:v>
                </c:pt>
                <c:pt idx="1371">
                  <c:v>0.75690795066823657</c:v>
                </c:pt>
                <c:pt idx="1372">
                  <c:v>1.7671587629055903</c:v>
                </c:pt>
                <c:pt idx="1373">
                  <c:v>0.76158275200356096</c:v>
                </c:pt>
                <c:pt idx="1374">
                  <c:v>0.89143201532835326</c:v>
                </c:pt>
                <c:pt idx="1375">
                  <c:v>1.9262165923271242</c:v>
                </c:pt>
                <c:pt idx="1376">
                  <c:v>1.5621596726360225</c:v>
                </c:pt>
                <c:pt idx="1377">
                  <c:v>1.1264050914085013</c:v>
                </c:pt>
                <c:pt idx="1378">
                  <c:v>1.7164065725135276</c:v>
                </c:pt>
                <c:pt idx="1379">
                  <c:v>1.6677971510349587</c:v>
                </c:pt>
                <c:pt idx="1380">
                  <c:v>1.0424817575915062</c:v>
                </c:pt>
                <c:pt idx="1381">
                  <c:v>0.57700780201716984</c:v>
                </c:pt>
                <c:pt idx="1382">
                  <c:v>0.46014519698194822</c:v>
                </c:pt>
                <c:pt idx="1383">
                  <c:v>0.75045714419148968</c:v>
                </c:pt>
                <c:pt idx="1384">
                  <c:v>0.51978925060508996</c:v>
                </c:pt>
                <c:pt idx="1385">
                  <c:v>0.6781225132473554</c:v>
                </c:pt>
                <c:pt idx="1386">
                  <c:v>0.43071063609669569</c:v>
                </c:pt>
                <c:pt idx="1387">
                  <c:v>0.42492064570668692</c:v>
                </c:pt>
                <c:pt idx="1388">
                  <c:v>0.47190347850706016</c:v>
                </c:pt>
                <c:pt idx="1389">
                  <c:v>0.51280495071830479</c:v>
                </c:pt>
                <c:pt idx="1390">
                  <c:v>0.37817741059158683</c:v>
                </c:pt>
                <c:pt idx="1391">
                  <c:v>0.72539299969255533</c:v>
                </c:pt>
                <c:pt idx="1392">
                  <c:v>0.41975467782428583</c:v>
                </c:pt>
                <c:pt idx="1393">
                  <c:v>0.92561969219203433</c:v>
                </c:pt>
                <c:pt idx="1394">
                  <c:v>0.74814678129705303</c:v>
                </c:pt>
                <c:pt idx="1395">
                  <c:v>0.99507802531842104</c:v>
                </c:pt>
                <c:pt idx="1396">
                  <c:v>0.76731217259776463</c:v>
                </c:pt>
                <c:pt idx="1397">
                  <c:v>0.3370428269686862</c:v>
                </c:pt>
                <c:pt idx="1398">
                  <c:v>0.64122325833239691</c:v>
                </c:pt>
                <c:pt idx="1399">
                  <c:v>0.65753318338177347</c:v>
                </c:pt>
                <c:pt idx="1400">
                  <c:v>1.0526913980442982</c:v>
                </c:pt>
                <c:pt idx="1401">
                  <c:v>0.80158483536270331</c:v>
                </c:pt>
                <c:pt idx="1402">
                  <c:v>0.91753319112328469</c:v>
                </c:pt>
                <c:pt idx="1403">
                  <c:v>1.059655091318658</c:v>
                </c:pt>
                <c:pt idx="1404">
                  <c:v>1.6598436642467318</c:v>
                </c:pt>
                <c:pt idx="1405">
                  <c:v>1.6414148815923149</c:v>
                </c:pt>
                <c:pt idx="1406">
                  <c:v>0.77391725651641052</c:v>
                </c:pt>
                <c:pt idx="1407">
                  <c:v>2.5562227600721061</c:v>
                </c:pt>
                <c:pt idx="1408">
                  <c:v>0.9235921908749396</c:v>
                </c:pt>
                <c:pt idx="1409">
                  <c:v>0.67648174963905028</c:v>
                </c:pt>
                <c:pt idx="1410">
                  <c:v>0.60050657783415051</c:v>
                </c:pt>
                <c:pt idx="1411">
                  <c:v>2.1182618010052447</c:v>
                </c:pt>
                <c:pt idx="1412">
                  <c:v>1.5319646328373631</c:v>
                </c:pt>
                <c:pt idx="1413">
                  <c:v>1.991101255412407</c:v>
                </c:pt>
                <c:pt idx="1414">
                  <c:v>1.2237126949790338</c:v>
                </c:pt>
                <c:pt idx="1415">
                  <c:v>1.6939762816809769</c:v>
                </c:pt>
                <c:pt idx="1416">
                  <c:v>1.1341425188577476</c:v>
                </c:pt>
                <c:pt idx="1417">
                  <c:v>1.7513003006808929</c:v>
                </c:pt>
                <c:pt idx="1418">
                  <c:v>0.85184759641165431</c:v>
                </c:pt>
                <c:pt idx="1419">
                  <c:v>0.58565122187817875</c:v>
                </c:pt>
                <c:pt idx="1420">
                  <c:v>1.3248725820560816</c:v>
                </c:pt>
                <c:pt idx="1421">
                  <c:v>1.5219687732662104</c:v>
                </c:pt>
                <c:pt idx="1422">
                  <c:v>1.6376226335822357</c:v>
                </c:pt>
                <c:pt idx="1423">
                  <c:v>1.2379868415438615</c:v>
                </c:pt>
                <c:pt idx="1424">
                  <c:v>0.435609781291034</c:v>
                </c:pt>
                <c:pt idx="1425">
                  <c:v>0.32620355918558119</c:v>
                </c:pt>
                <c:pt idx="1426">
                  <c:v>0.35438523617577156</c:v>
                </c:pt>
                <c:pt idx="1427">
                  <c:v>0.47484390660886261</c:v>
                </c:pt>
                <c:pt idx="1428">
                  <c:v>0.45241342509594523</c:v>
                </c:pt>
                <c:pt idx="1429">
                  <c:v>0.59524458395587998</c:v>
                </c:pt>
                <c:pt idx="1430">
                  <c:v>0.7003803956206397</c:v>
                </c:pt>
                <c:pt idx="1431">
                  <c:v>0.34925441872738427</c:v>
                </c:pt>
                <c:pt idx="1432">
                  <c:v>0.5802286016157614</c:v>
                </c:pt>
                <c:pt idx="1433">
                  <c:v>0.39324119332266089</c:v>
                </c:pt>
                <c:pt idx="1434">
                  <c:v>0.69855946370299549</c:v>
                </c:pt>
                <c:pt idx="1435">
                  <c:v>1.3733965518029043</c:v>
                </c:pt>
                <c:pt idx="1436">
                  <c:v>0.76395415260758481</c:v>
                </c:pt>
                <c:pt idx="1437">
                  <c:v>0.40845400155397232</c:v>
                </c:pt>
                <c:pt idx="1438">
                  <c:v>0.36757122099870615</c:v>
                </c:pt>
                <c:pt idx="1439">
                  <c:v>0.49243602223182709</c:v>
                </c:pt>
                <c:pt idx="1440">
                  <c:v>0.58764190200318744</c:v>
                </c:pt>
                <c:pt idx="1441">
                  <c:v>0.33844673003544151</c:v>
                </c:pt>
                <c:pt idx="1442">
                  <c:v>0.62354371877012638</c:v>
                </c:pt>
                <c:pt idx="1443">
                  <c:v>0.40247936331494538</c:v>
                </c:pt>
                <c:pt idx="1444">
                  <c:v>0.69845283835412397</c:v>
                </c:pt>
                <c:pt idx="1445">
                  <c:v>0.40772323513506792</c:v>
                </c:pt>
                <c:pt idx="1446">
                  <c:v>0.56067476621289103</c:v>
                </c:pt>
                <c:pt idx="1447">
                  <c:v>0.52348379064035122</c:v>
                </c:pt>
                <c:pt idx="1448">
                  <c:v>0.53912531819679532</c:v>
                </c:pt>
                <c:pt idx="1449">
                  <c:v>0.62209038795862992</c:v>
                </c:pt>
                <c:pt idx="1450">
                  <c:v>0.30047235418672208</c:v>
                </c:pt>
                <c:pt idx="1451">
                  <c:v>0.33900114656348068</c:v>
                </c:pt>
                <c:pt idx="1452">
                  <c:v>0.35618002265255122</c:v>
                </c:pt>
                <c:pt idx="1453">
                  <c:v>0.3873750306744661</c:v>
                </c:pt>
                <c:pt idx="1454">
                  <c:v>0.35626888140987317</c:v>
                </c:pt>
                <c:pt idx="1455">
                  <c:v>0.35591718970738884</c:v>
                </c:pt>
                <c:pt idx="1456">
                  <c:v>0.39655116264281037</c:v>
                </c:pt>
                <c:pt idx="1457">
                  <c:v>0.40306808382731518</c:v>
                </c:pt>
                <c:pt idx="1458">
                  <c:v>0.39827976673175342</c:v>
                </c:pt>
                <c:pt idx="1459">
                  <c:v>0.38707122678975003</c:v>
                </c:pt>
                <c:pt idx="1460">
                  <c:v>0.40749938391998008</c:v>
                </c:pt>
                <c:pt idx="1461">
                  <c:v>0.55513335902711369</c:v>
                </c:pt>
                <c:pt idx="1462">
                  <c:v>0.50682805674139342</c:v>
                </c:pt>
                <c:pt idx="1463">
                  <c:v>0.41386091975166783</c:v>
                </c:pt>
                <c:pt idx="1464">
                  <c:v>0.42737219016791217</c:v>
                </c:pt>
                <c:pt idx="1465">
                  <c:v>0.47371534483811184</c:v>
                </c:pt>
                <c:pt idx="1466">
                  <c:v>0.33127709477590095</c:v>
                </c:pt>
                <c:pt idx="1467">
                  <c:v>0.51780162986537204</c:v>
                </c:pt>
                <c:pt idx="1468">
                  <c:v>0.70994251356085081</c:v>
                </c:pt>
                <c:pt idx="1469">
                  <c:v>0.4791805919978761</c:v>
                </c:pt>
                <c:pt idx="1470">
                  <c:v>0.87925477478398584</c:v>
                </c:pt>
                <c:pt idx="1471">
                  <c:v>0.95763441281238171</c:v>
                </c:pt>
                <c:pt idx="1472">
                  <c:v>0.29520510013952833</c:v>
                </c:pt>
                <c:pt idx="1473">
                  <c:v>0.59859147594969442</c:v>
                </c:pt>
                <c:pt idx="1474">
                  <c:v>0.86011937046907394</c:v>
                </c:pt>
                <c:pt idx="1475">
                  <c:v>0.88914404153505044</c:v>
                </c:pt>
                <c:pt idx="1476">
                  <c:v>0.33088385614038512</c:v>
                </c:pt>
                <c:pt idx="1477">
                  <c:v>0.98914776739642152</c:v>
                </c:pt>
                <c:pt idx="1478">
                  <c:v>0.54133557141948108</c:v>
                </c:pt>
                <c:pt idx="1479">
                  <c:v>0.46963162647154533</c:v>
                </c:pt>
                <c:pt idx="1480">
                  <c:v>0.76615724220909553</c:v>
                </c:pt>
                <c:pt idx="1481">
                  <c:v>1.4537812637269378</c:v>
                </c:pt>
                <c:pt idx="1482">
                  <c:v>0.50471461144873397</c:v>
                </c:pt>
                <c:pt idx="1483">
                  <c:v>0.55923781309322207</c:v>
                </c:pt>
                <c:pt idx="1484">
                  <c:v>0.63880653719232428</c:v>
                </c:pt>
                <c:pt idx="1485">
                  <c:v>1.1191183466138397</c:v>
                </c:pt>
                <c:pt idx="1486">
                  <c:v>0.68399695717985698</c:v>
                </c:pt>
                <c:pt idx="1487">
                  <c:v>0.39710955310307494</c:v>
                </c:pt>
                <c:pt idx="1488">
                  <c:v>0.39205608548204468</c:v>
                </c:pt>
                <c:pt idx="1489">
                  <c:v>0.55786447033418518</c:v>
                </c:pt>
                <c:pt idx="1490">
                  <c:v>0.45659130399552028</c:v>
                </c:pt>
                <c:pt idx="1491">
                  <c:v>0.33369519770442602</c:v>
                </c:pt>
                <c:pt idx="1492">
                  <c:v>0.58922608659795728</c:v>
                </c:pt>
                <c:pt idx="1493">
                  <c:v>0.58585736339234229</c:v>
                </c:pt>
                <c:pt idx="1494">
                  <c:v>0.61741875603509844</c:v>
                </c:pt>
                <c:pt idx="1495">
                  <c:v>0.53571901516346043</c:v>
                </c:pt>
                <c:pt idx="1496">
                  <c:v>0.40009347762231084</c:v>
                </c:pt>
                <c:pt idx="1497">
                  <c:v>0.5090705701631737</c:v>
                </c:pt>
                <c:pt idx="1498">
                  <c:v>0.78521493623953909</c:v>
                </c:pt>
                <c:pt idx="1499">
                  <c:v>0.38365954971759225</c:v>
                </c:pt>
                <c:pt idx="1500">
                  <c:v>0.72110258000521488</c:v>
                </c:pt>
                <c:pt idx="1501">
                  <c:v>0.41693926082841171</c:v>
                </c:pt>
                <c:pt idx="1502">
                  <c:v>0.4448523732848792</c:v>
                </c:pt>
                <c:pt idx="1503">
                  <c:v>0.49622883084840536</c:v>
                </c:pt>
                <c:pt idx="1504">
                  <c:v>0.90918143936586771</c:v>
                </c:pt>
                <c:pt idx="1505">
                  <c:v>0.40508684871765777</c:v>
                </c:pt>
                <c:pt idx="1506">
                  <c:v>0.57892529257070824</c:v>
                </c:pt>
                <c:pt idx="1507">
                  <c:v>0.47320102698939087</c:v>
                </c:pt>
                <c:pt idx="1508">
                  <c:v>0.48735862021337983</c:v>
                </c:pt>
                <c:pt idx="1509">
                  <c:v>0.61382591915735318</c:v>
                </c:pt>
                <c:pt idx="1510">
                  <c:v>0.63929574884600493</c:v>
                </c:pt>
                <c:pt idx="1511">
                  <c:v>0.40659106643872694</c:v>
                </c:pt>
                <c:pt idx="1512">
                  <c:v>0.59332075050598065</c:v>
                </c:pt>
                <c:pt idx="1513">
                  <c:v>0.59332075050598065</c:v>
                </c:pt>
                <c:pt idx="1514">
                  <c:v>0.29374421306227383</c:v>
                </c:pt>
                <c:pt idx="1515">
                  <c:v>0.88038290199504154</c:v>
                </c:pt>
                <c:pt idx="1516">
                  <c:v>0.30097190699652132</c:v>
                </c:pt>
                <c:pt idx="1517">
                  <c:v>0.54484874397011751</c:v>
                </c:pt>
                <c:pt idx="1518">
                  <c:v>0.61178293470783596</c:v>
                </c:pt>
                <c:pt idx="1519">
                  <c:v>0.83093718499651659</c:v>
                </c:pt>
                <c:pt idx="1520">
                  <c:v>0.35836678804286842</c:v>
                </c:pt>
                <c:pt idx="1521">
                  <c:v>0.53667473116898468</c:v>
                </c:pt>
                <c:pt idx="1522">
                  <c:v>0.7121251068012322</c:v>
                </c:pt>
                <c:pt idx="1523">
                  <c:v>0.68505506945695227</c:v>
                </c:pt>
                <c:pt idx="1524">
                  <c:v>0.75067061531086166</c:v>
                </c:pt>
                <c:pt idx="1525">
                  <c:v>0.60300869785311051</c:v>
                </c:pt>
                <c:pt idx="1526">
                  <c:v>0.42168653717776078</c:v>
                </c:pt>
                <c:pt idx="1527">
                  <c:v>0.52447443052144171</c:v>
                </c:pt>
                <c:pt idx="1528">
                  <c:v>0.60391504793045092</c:v>
                </c:pt>
                <c:pt idx="1529">
                  <c:v>0.49424597507190093</c:v>
                </c:pt>
                <c:pt idx="1530">
                  <c:v>0.42044050913072728</c:v>
                </c:pt>
                <c:pt idx="1531">
                  <c:v>0.38632513250138961</c:v>
                </c:pt>
                <c:pt idx="1532">
                  <c:v>0.37178189681900509</c:v>
                </c:pt>
                <c:pt idx="1533">
                  <c:v>0.36075379952201631</c:v>
                </c:pt>
                <c:pt idx="1534">
                  <c:v>0.60846063195961386</c:v>
                </c:pt>
                <c:pt idx="1535">
                  <c:v>1.1076048097610462</c:v>
                </c:pt>
                <c:pt idx="1536">
                  <c:v>0.72762151634187666</c:v>
                </c:pt>
                <c:pt idx="1537">
                  <c:v>0.30797182298791476</c:v>
                </c:pt>
                <c:pt idx="1538">
                  <c:v>0.33198515433482745</c:v>
                </c:pt>
                <c:pt idx="1539">
                  <c:v>0.69545612518818167</c:v>
                </c:pt>
                <c:pt idx="1540">
                  <c:v>0.74119175411683047</c:v>
                </c:pt>
                <c:pt idx="1541">
                  <c:v>1.0216736803845721</c:v>
                </c:pt>
                <c:pt idx="1542">
                  <c:v>0.62591317870874841</c:v>
                </c:pt>
                <c:pt idx="1543">
                  <c:v>0.5748047094188572</c:v>
                </c:pt>
                <c:pt idx="1544">
                  <c:v>0.47075509499831791</c:v>
                </c:pt>
                <c:pt idx="1545">
                  <c:v>0.39702437509664928</c:v>
                </c:pt>
                <c:pt idx="1546">
                  <c:v>0.54290650298815257</c:v>
                </c:pt>
                <c:pt idx="1547">
                  <c:v>0.59677631113098517</c:v>
                </c:pt>
                <c:pt idx="1548">
                  <c:v>0.39287420122749983</c:v>
                </c:pt>
                <c:pt idx="1549">
                  <c:v>0.60611578437737501</c:v>
                </c:pt>
                <c:pt idx="1550">
                  <c:v>0.46614075892176476</c:v>
                </c:pt>
                <c:pt idx="1551">
                  <c:v>0.69921691111241158</c:v>
                </c:pt>
                <c:pt idx="1552">
                  <c:v>0.47947568825749265</c:v>
                </c:pt>
                <c:pt idx="1553">
                  <c:v>0.53456320795542211</c:v>
                </c:pt>
                <c:pt idx="1554">
                  <c:v>0.44745010322895939</c:v>
                </c:pt>
                <c:pt idx="1555">
                  <c:v>0.72782237505541503</c:v>
                </c:pt>
                <c:pt idx="1556">
                  <c:v>0.65871735426863409</c:v>
                </c:pt>
                <c:pt idx="1557">
                  <c:v>1.2913013475245438</c:v>
                </c:pt>
                <c:pt idx="1558">
                  <c:v>0.51167880474247029</c:v>
                </c:pt>
                <c:pt idx="1559">
                  <c:v>0.48752035632715945</c:v>
                </c:pt>
                <c:pt idx="1560">
                  <c:v>0.6367521600763022</c:v>
                </c:pt>
                <c:pt idx="1561">
                  <c:v>0.42422353840051197</c:v>
                </c:pt>
                <c:pt idx="1562">
                  <c:v>0.5880792176668832</c:v>
                </c:pt>
                <c:pt idx="1563">
                  <c:v>0.65157513495574393</c:v>
                </c:pt>
                <c:pt idx="1564">
                  <c:v>0.50903359074836174</c:v>
                </c:pt>
                <c:pt idx="1565">
                  <c:v>0.70630158769225193</c:v>
                </c:pt>
                <c:pt idx="1566">
                  <c:v>1.1375310863430537</c:v>
                </c:pt>
                <c:pt idx="1567">
                  <c:v>0.51613423625124843</c:v>
                </c:pt>
                <c:pt idx="1568">
                  <c:v>0.56497644739999053</c:v>
                </c:pt>
                <c:pt idx="1569">
                  <c:v>0.52210892267270381</c:v>
                </c:pt>
                <c:pt idx="1570">
                  <c:v>0.88493771569099167</c:v>
                </c:pt>
                <c:pt idx="1571">
                  <c:v>0.64456252921544333</c:v>
                </c:pt>
                <c:pt idx="1572">
                  <c:v>0.38359940071539977</c:v>
                </c:pt>
                <c:pt idx="1573">
                  <c:v>0.37913128425875287</c:v>
                </c:pt>
                <c:pt idx="1574">
                  <c:v>0.63404800840049858</c:v>
                </c:pt>
                <c:pt idx="1575">
                  <c:v>0.91172418724238047</c:v>
                </c:pt>
                <c:pt idx="1576">
                  <c:v>0.97557645883074595</c:v>
                </c:pt>
                <c:pt idx="1577">
                  <c:v>0.82274332269060024</c:v>
                </c:pt>
                <c:pt idx="1578">
                  <c:v>0.50234373243497243</c:v>
                </c:pt>
                <c:pt idx="1579">
                  <c:v>0.54591493572024097</c:v>
                </c:pt>
                <c:pt idx="1580">
                  <c:v>0.43543841463772409</c:v>
                </c:pt>
                <c:pt idx="1581">
                  <c:v>0.45707219167893021</c:v>
                </c:pt>
                <c:pt idx="1582">
                  <c:v>0.53500364906234177</c:v>
                </c:pt>
                <c:pt idx="1583">
                  <c:v>0.35836092222939858</c:v>
                </c:pt>
                <c:pt idx="1584">
                  <c:v>0.93154921181915573</c:v>
                </c:pt>
                <c:pt idx="1585">
                  <c:v>0.75911349906191217</c:v>
                </c:pt>
                <c:pt idx="1586">
                  <c:v>0.34241952258056246</c:v>
                </c:pt>
                <c:pt idx="1587">
                  <c:v>0.71737725900901228</c:v>
                </c:pt>
                <c:pt idx="1588">
                  <c:v>0.7741017163151146</c:v>
                </c:pt>
                <c:pt idx="1589">
                  <c:v>0.59167546384860448</c:v>
                </c:pt>
                <c:pt idx="1590">
                  <c:v>1.0500276892795566</c:v>
                </c:pt>
                <c:pt idx="1591">
                  <c:v>0.98212881939189178</c:v>
                </c:pt>
                <c:pt idx="1592">
                  <c:v>1.3678920786066895</c:v>
                </c:pt>
                <c:pt idx="1593">
                  <c:v>1.8383224767667641</c:v>
                </c:pt>
                <c:pt idx="1594">
                  <c:v>1.9546777615561737</c:v>
                </c:pt>
                <c:pt idx="1595">
                  <c:v>0.63071029553982449</c:v>
                </c:pt>
                <c:pt idx="1596">
                  <c:v>1.0932342746657417</c:v>
                </c:pt>
                <c:pt idx="1597">
                  <c:v>0.96736085828608454</c:v>
                </c:pt>
                <c:pt idx="1598">
                  <c:v>0.80557999746081532</c:v>
                </c:pt>
                <c:pt idx="1599">
                  <c:v>0.83555590007060543</c:v>
                </c:pt>
                <c:pt idx="1600">
                  <c:v>0.81304132307991817</c:v>
                </c:pt>
                <c:pt idx="1601">
                  <c:v>0.53845375404422158</c:v>
                </c:pt>
                <c:pt idx="1602">
                  <c:v>0.29021267468648831</c:v>
                </c:pt>
                <c:pt idx="1603">
                  <c:v>0.40090236393610906</c:v>
                </c:pt>
                <c:pt idx="1604">
                  <c:v>0.53702008679014734</c:v>
                </c:pt>
                <c:pt idx="1605">
                  <c:v>0.73595758850923443</c:v>
                </c:pt>
                <c:pt idx="1606">
                  <c:v>0.28919278951012789</c:v>
                </c:pt>
                <c:pt idx="1607">
                  <c:v>0.52279367576895552</c:v>
                </c:pt>
                <c:pt idx="1608">
                  <c:v>0.58348889554090166</c:v>
                </c:pt>
                <c:pt idx="1609">
                  <c:v>0.53839798235952707</c:v>
                </c:pt>
                <c:pt idx="1610">
                  <c:v>0.85046422438924429</c:v>
                </c:pt>
                <c:pt idx="1611">
                  <c:v>0.71777954676983013</c:v>
                </c:pt>
                <c:pt idx="1612">
                  <c:v>0.52763762901438627</c:v>
                </c:pt>
                <c:pt idx="1613">
                  <c:v>0.37507758130592356</c:v>
                </c:pt>
                <c:pt idx="1614">
                  <c:v>0.67268687641097125</c:v>
                </c:pt>
                <c:pt idx="1615">
                  <c:v>0.97047218413588143</c:v>
                </c:pt>
                <c:pt idx="1616">
                  <c:v>0.66398864530488289</c:v>
                </c:pt>
                <c:pt idx="1617">
                  <c:v>1.3362664343479314</c:v>
                </c:pt>
                <c:pt idx="1618">
                  <c:v>0.38912136272487452</c:v>
                </c:pt>
                <c:pt idx="1619">
                  <c:v>1.0953271099001527</c:v>
                </c:pt>
                <c:pt idx="1620">
                  <c:v>3.501390520913251</c:v>
                </c:pt>
                <c:pt idx="1621">
                  <c:v>2.1409979681041489</c:v>
                </c:pt>
                <c:pt idx="1622">
                  <c:v>0.6994400556587953</c:v>
                </c:pt>
                <c:pt idx="1623">
                  <c:v>1.133459380453339</c:v>
                </c:pt>
                <c:pt idx="1624">
                  <c:v>1.7232602057944491</c:v>
                </c:pt>
                <c:pt idx="1625">
                  <c:v>0.76564945035849408</c:v>
                </c:pt>
                <c:pt idx="1626">
                  <c:v>1.6869541449223517</c:v>
                </c:pt>
                <c:pt idx="1627">
                  <c:v>2.2549540218462751</c:v>
                </c:pt>
                <c:pt idx="1628">
                  <c:v>2.3939096292992481</c:v>
                </c:pt>
                <c:pt idx="1629">
                  <c:v>1.3073644068043242</c:v>
                </c:pt>
                <c:pt idx="1630">
                  <c:v>3.1421567785038667</c:v>
                </c:pt>
                <c:pt idx="1631">
                  <c:v>2.0287289098655714</c:v>
                </c:pt>
                <c:pt idx="1632">
                  <c:v>1.0023659799147921</c:v>
                </c:pt>
                <c:pt idx="1633">
                  <c:v>0.92421143580816723</c:v>
                </c:pt>
                <c:pt idx="1634">
                  <c:v>2.9787287787900687</c:v>
                </c:pt>
                <c:pt idx="1635">
                  <c:v>4.4731980494269692</c:v>
                </c:pt>
                <c:pt idx="1636">
                  <c:v>0.9130173775287318</c:v>
                </c:pt>
                <c:pt idx="1637">
                  <c:v>1.1721486858926484</c:v>
                </c:pt>
                <c:pt idx="1638">
                  <c:v>1.6432861089761266</c:v>
                </c:pt>
                <c:pt idx="1639">
                  <c:v>3.4732654634184561</c:v>
                </c:pt>
                <c:pt idx="1640">
                  <c:v>2.9745670092910985</c:v>
                </c:pt>
                <c:pt idx="1641">
                  <c:v>1.3840135015621224</c:v>
                </c:pt>
                <c:pt idx="1642">
                  <c:v>1.6432340541795174</c:v>
                </c:pt>
                <c:pt idx="1643">
                  <c:v>0.90656331576218341</c:v>
                </c:pt>
                <c:pt idx="1644">
                  <c:v>1.4346667030252316</c:v>
                </c:pt>
                <c:pt idx="1645">
                  <c:v>1.9507108144130967</c:v>
                </c:pt>
                <c:pt idx="1646">
                  <c:v>1.7775619255891413</c:v>
                </c:pt>
                <c:pt idx="1647">
                  <c:v>1.9778079831070903</c:v>
                </c:pt>
                <c:pt idx="1648">
                  <c:v>1.4202471437803572</c:v>
                </c:pt>
                <c:pt idx="1649">
                  <c:v>2.4881924829533237</c:v>
                </c:pt>
                <c:pt idx="1650">
                  <c:v>0.96129370116019586</c:v>
                </c:pt>
                <c:pt idx="1651">
                  <c:v>1.3892636197130901</c:v>
                </c:pt>
                <c:pt idx="1652">
                  <c:v>2.3137910303029021</c:v>
                </c:pt>
                <c:pt idx="1653">
                  <c:v>1.3338279875160468</c:v>
                </c:pt>
                <c:pt idx="1654">
                  <c:v>2.7799536007582772</c:v>
                </c:pt>
                <c:pt idx="1655">
                  <c:v>2.9825301897958125</c:v>
                </c:pt>
                <c:pt idx="1656">
                  <c:v>2.2072088456534198</c:v>
                </c:pt>
                <c:pt idx="1657">
                  <c:v>1.1398312241060535</c:v>
                </c:pt>
                <c:pt idx="1658">
                  <c:v>0.71493487028974756</c:v>
                </c:pt>
                <c:pt idx="1659">
                  <c:v>1.3532283348044487</c:v>
                </c:pt>
                <c:pt idx="1660">
                  <c:v>1.3751192175609488</c:v>
                </c:pt>
                <c:pt idx="1661">
                  <c:v>0.4025002020948043</c:v>
                </c:pt>
                <c:pt idx="1662">
                  <c:v>1.1993791630360313</c:v>
                </c:pt>
                <c:pt idx="1663">
                  <c:v>1.6625008512011044</c:v>
                </c:pt>
                <c:pt idx="1664">
                  <c:v>1.426557214310308</c:v>
                </c:pt>
                <c:pt idx="1665">
                  <c:v>1.4851215790141685</c:v>
                </c:pt>
                <c:pt idx="1666">
                  <c:v>1.8593359479236933</c:v>
                </c:pt>
                <c:pt idx="1667">
                  <c:v>1.7385485904258524</c:v>
                </c:pt>
                <c:pt idx="1668">
                  <c:v>1.9980105750423345</c:v>
                </c:pt>
                <c:pt idx="1669">
                  <c:v>1.2076803136327992</c:v>
                </c:pt>
                <c:pt idx="1670">
                  <c:v>0.69999723907745559</c:v>
                </c:pt>
                <c:pt idx="1671">
                  <c:v>2.2138899756108912</c:v>
                </c:pt>
                <c:pt idx="1672">
                  <c:v>3.4353621713830642</c:v>
                </c:pt>
                <c:pt idx="1673">
                  <c:v>2.2837296305384762</c:v>
                </c:pt>
                <c:pt idx="1674">
                  <c:v>1.1448113667594482</c:v>
                </c:pt>
                <c:pt idx="1675">
                  <c:v>2.581891708922301</c:v>
                </c:pt>
                <c:pt idx="1676">
                  <c:v>3.0800319941718222</c:v>
                </c:pt>
                <c:pt idx="1677">
                  <c:v>2.195355476959274</c:v>
                </c:pt>
                <c:pt idx="1678">
                  <c:v>3.038048777157492</c:v>
                </c:pt>
                <c:pt idx="1679">
                  <c:v>3.6069032965910659</c:v>
                </c:pt>
                <c:pt idx="1680">
                  <c:v>4.4591983394596086</c:v>
                </c:pt>
                <c:pt idx="1681">
                  <c:v>2.8098860501764875</c:v>
                </c:pt>
                <c:pt idx="1682">
                  <c:v>3.9243015638063556</c:v>
                </c:pt>
                <c:pt idx="1683">
                  <c:v>4.2086884518758829</c:v>
                </c:pt>
                <c:pt idx="1684">
                  <c:v>2.8499550960624953</c:v>
                </c:pt>
                <c:pt idx="1685">
                  <c:v>5.3102191731190702</c:v>
                </c:pt>
                <c:pt idx="1686">
                  <c:v>2.1191691270987927</c:v>
                </c:pt>
                <c:pt idx="1687">
                  <c:v>1.9881448264549104</c:v>
                </c:pt>
                <c:pt idx="1688">
                  <c:v>1.2252290663661984</c:v>
                </c:pt>
                <c:pt idx="1689">
                  <c:v>2.1679470991642269</c:v>
                </c:pt>
                <c:pt idx="1690">
                  <c:v>1.1007781799357368</c:v>
                </c:pt>
                <c:pt idx="1691">
                  <c:v>2.3140996883419422</c:v>
                </c:pt>
                <c:pt idx="1692">
                  <c:v>1.386289714463969</c:v>
                </c:pt>
                <c:pt idx="1693">
                  <c:v>1.5101614410734516</c:v>
                </c:pt>
                <c:pt idx="1694">
                  <c:v>2.3053728642547666</c:v>
                </c:pt>
                <c:pt idx="1695">
                  <c:v>1.73712047994358</c:v>
                </c:pt>
                <c:pt idx="1696">
                  <c:v>1.4248111000180304</c:v>
                </c:pt>
                <c:pt idx="1697">
                  <c:v>4.1218697374103899</c:v>
                </c:pt>
                <c:pt idx="1698">
                  <c:v>5.4747433009698598</c:v>
                </c:pt>
                <c:pt idx="1699">
                  <c:v>2.9256355602724189</c:v>
                </c:pt>
                <c:pt idx="1700">
                  <c:v>1.9250082618345581</c:v>
                </c:pt>
                <c:pt idx="1701">
                  <c:v>0.93069492990042768</c:v>
                </c:pt>
                <c:pt idx="1702">
                  <c:v>1.5368939322669781</c:v>
                </c:pt>
                <c:pt idx="1703">
                  <c:v>1.2229087326451289</c:v>
                </c:pt>
                <c:pt idx="1704">
                  <c:v>2.1670948612720897</c:v>
                </c:pt>
                <c:pt idx="1705">
                  <c:v>4.8850536778605278</c:v>
                </c:pt>
                <c:pt idx="1706">
                  <c:v>0.71237957166226507</c:v>
                </c:pt>
                <c:pt idx="1707">
                  <c:v>0.87611338217256551</c:v>
                </c:pt>
                <c:pt idx="1708">
                  <c:v>0.92752539258239985</c:v>
                </c:pt>
                <c:pt idx="1709">
                  <c:v>1.5237600534363225</c:v>
                </c:pt>
                <c:pt idx="1710">
                  <c:v>1.1523284141761352</c:v>
                </c:pt>
                <c:pt idx="1711">
                  <c:v>1.2356733170598053</c:v>
                </c:pt>
                <c:pt idx="1712">
                  <c:v>2.0398291361151144</c:v>
                </c:pt>
                <c:pt idx="1713">
                  <c:v>1.7500316811903116</c:v>
                </c:pt>
                <c:pt idx="1714">
                  <c:v>2.5713167203135119</c:v>
                </c:pt>
                <c:pt idx="1715">
                  <c:v>1.4926729679316018</c:v>
                </c:pt>
                <c:pt idx="1716">
                  <c:v>1.8352091779953681</c:v>
                </c:pt>
                <c:pt idx="1717">
                  <c:v>2.2201041275625633</c:v>
                </c:pt>
                <c:pt idx="1718">
                  <c:v>2.2764826790318162</c:v>
                </c:pt>
                <c:pt idx="1719">
                  <c:v>1.1655441611650224</c:v>
                </c:pt>
                <c:pt idx="1720">
                  <c:v>1.6554748094340772</c:v>
                </c:pt>
                <c:pt idx="1721">
                  <c:v>2.7125428442632757</c:v>
                </c:pt>
                <c:pt idx="1722">
                  <c:v>3.009035720194289</c:v>
                </c:pt>
                <c:pt idx="1723">
                  <c:v>1.7630638031839163</c:v>
                </c:pt>
                <c:pt idx="1724">
                  <c:v>2.1429164038497093</c:v>
                </c:pt>
                <c:pt idx="1725">
                  <c:v>1.3913787215368882</c:v>
                </c:pt>
                <c:pt idx="1726">
                  <c:v>3.0647348379042536</c:v>
                </c:pt>
                <c:pt idx="1727">
                  <c:v>3.406146887818271</c:v>
                </c:pt>
                <c:pt idx="1728">
                  <c:v>2.0426544881632869</c:v>
                </c:pt>
                <c:pt idx="1729">
                  <c:v>2.0350932648724167</c:v>
                </c:pt>
                <c:pt idx="1730">
                  <c:v>2.0239334731846501</c:v>
                </c:pt>
                <c:pt idx="1731">
                  <c:v>1.5191344718274506</c:v>
                </c:pt>
                <c:pt idx="1732">
                  <c:v>2.1672289739606292</c:v>
                </c:pt>
                <c:pt idx="1733">
                  <c:v>3.9257674733041164</c:v>
                </c:pt>
                <c:pt idx="1734">
                  <c:v>3.9279606350973153</c:v>
                </c:pt>
                <c:pt idx="1735">
                  <c:v>3.808363593220176</c:v>
                </c:pt>
                <c:pt idx="1736">
                  <c:v>2.4701319004308226</c:v>
                </c:pt>
                <c:pt idx="1737">
                  <c:v>1.553435188501894</c:v>
                </c:pt>
                <c:pt idx="1738">
                  <c:v>2.3069533277684258</c:v>
                </c:pt>
                <c:pt idx="1739">
                  <c:v>2.4023299317457223</c:v>
                </c:pt>
                <c:pt idx="1740">
                  <c:v>2.3270119850267421</c:v>
                </c:pt>
                <c:pt idx="1741">
                  <c:v>1.3718320846328198</c:v>
                </c:pt>
                <c:pt idx="1742">
                  <c:v>2.0579153640889243</c:v>
                </c:pt>
                <c:pt idx="1743">
                  <c:v>2.7787848306170857</c:v>
                </c:pt>
                <c:pt idx="1744">
                  <c:v>1.8951052537766224</c:v>
                </c:pt>
                <c:pt idx="1745">
                  <c:v>2.2632627124457905</c:v>
                </c:pt>
                <c:pt idx="1746">
                  <c:v>2.3622588585004252</c:v>
                </c:pt>
                <c:pt idx="1747">
                  <c:v>1.839566396300276</c:v>
                </c:pt>
                <c:pt idx="1748">
                  <c:v>1.0673953478747125</c:v>
                </c:pt>
                <c:pt idx="1749">
                  <c:v>1.4409175117419424</c:v>
                </c:pt>
                <c:pt idx="1750">
                  <c:v>1.1669089509111634</c:v>
                </c:pt>
                <c:pt idx="1751">
                  <c:v>2.058073963093916</c:v>
                </c:pt>
                <c:pt idx="1752">
                  <c:v>2.3162652036188192</c:v>
                </c:pt>
                <c:pt idx="1753">
                  <c:v>1.4023332559064043</c:v>
                </c:pt>
                <c:pt idx="1754">
                  <c:v>2.1477200951416013</c:v>
                </c:pt>
                <c:pt idx="1755">
                  <c:v>6.1638732513437438</c:v>
                </c:pt>
                <c:pt idx="1756">
                  <c:v>1.5931729750761641</c:v>
                </c:pt>
                <c:pt idx="1757">
                  <c:v>1.8466728841718669</c:v>
                </c:pt>
                <c:pt idx="1758">
                  <c:v>1.6548929276113236</c:v>
                </c:pt>
                <c:pt idx="1759">
                  <c:v>2.1035379288059279</c:v>
                </c:pt>
                <c:pt idx="1760">
                  <c:v>2.8433514112803495</c:v>
                </c:pt>
                <c:pt idx="1761">
                  <c:v>1.3553574728911095</c:v>
                </c:pt>
                <c:pt idx="1762">
                  <c:v>1.8603674409904198</c:v>
                </c:pt>
                <c:pt idx="1763">
                  <c:v>1.3689886583444077</c:v>
                </c:pt>
                <c:pt idx="1764">
                  <c:v>2.1838063667646077</c:v>
                </c:pt>
                <c:pt idx="1765">
                  <c:v>1.8152074863033927</c:v>
                </c:pt>
                <c:pt idx="1766">
                  <c:v>1.264191117471464</c:v>
                </c:pt>
                <c:pt idx="1767">
                  <c:v>1.2619007142146228</c:v>
                </c:pt>
                <c:pt idx="1768">
                  <c:v>1.5455915231459763</c:v>
                </c:pt>
                <c:pt idx="1769">
                  <c:v>1.3100756064757422</c:v>
                </c:pt>
                <c:pt idx="1770">
                  <c:v>1.4872609039751492</c:v>
                </c:pt>
                <c:pt idx="1771">
                  <c:v>2.1887661429891798</c:v>
                </c:pt>
                <c:pt idx="1772">
                  <c:v>1.8876362173673382</c:v>
                </c:pt>
                <c:pt idx="1773">
                  <c:v>3.230879113782871</c:v>
                </c:pt>
                <c:pt idx="1774">
                  <c:v>2.0595840094881921</c:v>
                </c:pt>
                <c:pt idx="1775">
                  <c:v>2.0793758495298293</c:v>
                </c:pt>
                <c:pt idx="1776">
                  <c:v>2.4263969384459148</c:v>
                </c:pt>
                <c:pt idx="1777">
                  <c:v>1.3343475679188086</c:v>
                </c:pt>
                <c:pt idx="1778">
                  <c:v>0.90279582199884434</c:v>
                </c:pt>
                <c:pt idx="1779">
                  <c:v>2.8160194389179209</c:v>
                </c:pt>
                <c:pt idx="1780">
                  <c:v>1.7886128913066199</c:v>
                </c:pt>
                <c:pt idx="1781">
                  <c:v>1.3279419384046125</c:v>
                </c:pt>
                <c:pt idx="1782">
                  <c:v>0.82341734422928026</c:v>
                </c:pt>
                <c:pt idx="1783">
                  <c:v>1.586080140664722</c:v>
                </c:pt>
                <c:pt idx="1784">
                  <c:v>1.3399018891787986</c:v>
                </c:pt>
                <c:pt idx="1785">
                  <c:v>2.3108303215667272</c:v>
                </c:pt>
                <c:pt idx="1786">
                  <c:v>1.4969560559059927</c:v>
                </c:pt>
                <c:pt idx="1787">
                  <c:v>1.4279652231286408</c:v>
                </c:pt>
                <c:pt idx="1788">
                  <c:v>1.5928680670883342</c:v>
                </c:pt>
                <c:pt idx="1789">
                  <c:v>0.71665828531927733</c:v>
                </c:pt>
                <c:pt idx="1790">
                  <c:v>1.4005721323554816</c:v>
                </c:pt>
                <c:pt idx="1791">
                  <c:v>0.68055030640569902</c:v>
                </c:pt>
                <c:pt idx="1792">
                  <c:v>1.0397837103327943</c:v>
                </c:pt>
                <c:pt idx="1793">
                  <c:v>1.2200763358478086</c:v>
                </c:pt>
                <c:pt idx="1794">
                  <c:v>0.90384465053404717</c:v>
                </c:pt>
                <c:pt idx="1795">
                  <c:v>0.46701648259933398</c:v>
                </c:pt>
                <c:pt idx="1796">
                  <c:v>0.74312732384280644</c:v>
                </c:pt>
                <c:pt idx="1797">
                  <c:v>1.0760049244146257</c:v>
                </c:pt>
                <c:pt idx="1798">
                  <c:v>0.90768171496866623</c:v>
                </c:pt>
                <c:pt idx="1799">
                  <c:v>0.51069867438790528</c:v>
                </c:pt>
                <c:pt idx="1800">
                  <c:v>0.67164371155003955</c:v>
                </c:pt>
                <c:pt idx="1801">
                  <c:v>0.85614767683956283</c:v>
                </c:pt>
                <c:pt idx="1802">
                  <c:v>1.0731350348208442</c:v>
                </c:pt>
                <c:pt idx="1803">
                  <c:v>0.6783231918820174</c:v>
                </c:pt>
                <c:pt idx="1804">
                  <c:v>0.72448837178051517</c:v>
                </c:pt>
                <c:pt idx="1805">
                  <c:v>1.6245428040461376</c:v>
                </c:pt>
                <c:pt idx="1806">
                  <c:v>1.8567172085636563</c:v>
                </c:pt>
                <c:pt idx="1807">
                  <c:v>0.64629976606227402</c:v>
                </c:pt>
                <c:pt idx="1808">
                  <c:v>1.088518884785149</c:v>
                </c:pt>
                <c:pt idx="1809">
                  <c:v>2.3388400207970506</c:v>
                </c:pt>
                <c:pt idx="1810">
                  <c:v>2.4065079426083673</c:v>
                </c:pt>
                <c:pt idx="1811">
                  <c:v>5.1488481955238337</c:v>
                </c:pt>
                <c:pt idx="1812">
                  <c:v>2.5434909782106012</c:v>
                </c:pt>
                <c:pt idx="1813">
                  <c:v>2.2732916196164328</c:v>
                </c:pt>
                <c:pt idx="1814">
                  <c:v>2.2732331665508196</c:v>
                </c:pt>
                <c:pt idx="1815">
                  <c:v>2.1312161648989494</c:v>
                </c:pt>
                <c:pt idx="1816">
                  <c:v>2.1958465919523391</c:v>
                </c:pt>
                <c:pt idx="1817">
                  <c:v>2.1830575742823379</c:v>
                </c:pt>
                <c:pt idx="1818">
                  <c:v>2.0438703096968323</c:v>
                </c:pt>
                <c:pt idx="1819">
                  <c:v>2.0453949763372443</c:v>
                </c:pt>
                <c:pt idx="1820">
                  <c:v>1.9793375159761322</c:v>
                </c:pt>
                <c:pt idx="1821">
                  <c:v>2.0120266532586113</c:v>
                </c:pt>
                <c:pt idx="1822">
                  <c:v>1.9836767694211859</c:v>
                </c:pt>
                <c:pt idx="1823">
                  <c:v>2.1616699519684519</c:v>
                </c:pt>
                <c:pt idx="1824">
                  <c:v>2.7370424083269524</c:v>
                </c:pt>
                <c:pt idx="1825">
                  <c:v>2.2874582681402265</c:v>
                </c:pt>
              </c:numCache>
            </c:numRef>
          </c:val>
          <c:smooth val="0"/>
          <c:extLst>
            <c:ext xmlns:c16="http://schemas.microsoft.com/office/drawing/2014/chart" uri="{C3380CC4-5D6E-409C-BE32-E72D297353CC}">
              <c16:uniqueId val="{00000000-C538-47D8-8700-F3C37FF5CD56}"/>
            </c:ext>
          </c:extLst>
        </c:ser>
        <c:dLbls>
          <c:showLegendKey val="0"/>
          <c:showVal val="0"/>
          <c:showCatName val="0"/>
          <c:showSerName val="0"/>
          <c:showPercent val="0"/>
          <c:showBubbleSize val="0"/>
        </c:dLbls>
        <c:smooth val="0"/>
        <c:axId val="1142143040"/>
        <c:axId val="1142142624"/>
      </c:lineChart>
      <c:dateAx>
        <c:axId val="1142143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Tanggal</a:t>
                </a:r>
              </a:p>
            </c:rich>
          </c:tx>
          <c:layout>
            <c:manualLayout>
              <c:xMode val="edge"/>
              <c:yMode val="edge"/>
              <c:x val="0.4685407424418242"/>
              <c:y val="0.921578449562010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dd-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142142624"/>
        <c:crosses val="autoZero"/>
        <c:auto val="1"/>
        <c:lblOffset val="100"/>
        <c:baseTimeUnit val="days"/>
      </c:dateAx>
      <c:valAx>
        <c:axId val="1142142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Evapotranspirasi Potensial (mm)</a:t>
                </a:r>
              </a:p>
            </c:rich>
          </c:tx>
          <c:layout>
            <c:manualLayout>
              <c:xMode val="edge"/>
              <c:yMode val="edge"/>
              <c:x val="1.5351194033860911E-2"/>
              <c:y val="0.166135372104713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142143040"/>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24916-AB67-446C-9362-535FEF585F5A}" type="datetimeFigureOut">
              <a:rPr lang="id-ID" smtClean="0"/>
              <a:t>18/07/2019</a:t>
            </a:fld>
            <a:endParaRPr lang="id-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96167-33B3-4DCB-9119-3B5DBCD280C2}" type="slidenum">
              <a:rPr lang="id-ID" smtClean="0"/>
              <a:t>‹#›</a:t>
            </a:fld>
            <a:endParaRPr lang="id-ID"/>
          </a:p>
        </p:txBody>
      </p:sp>
    </p:spTree>
    <p:extLst>
      <p:ext uri="{BB962C8B-B14F-4D97-AF65-F5344CB8AC3E}">
        <p14:creationId xmlns:p14="http://schemas.microsoft.com/office/powerpoint/2010/main" val="191360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katam.litbang.pertanian.go.i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Terimakasih</a:t>
            </a:r>
            <a:r>
              <a:rPr lang="en-US" dirty="0" smtClean="0"/>
              <a:t> </a:t>
            </a:r>
            <a:r>
              <a:rPr lang="en-US" dirty="0" err="1" smtClean="0"/>
              <a:t>kepada</a:t>
            </a:r>
            <a:r>
              <a:rPr lang="en-US" baseline="0" dirty="0" smtClean="0"/>
              <a:t> </a:t>
            </a:r>
            <a:r>
              <a:rPr lang="en-US" baseline="0" dirty="0" err="1" smtClean="0"/>
              <a:t>bapak</a:t>
            </a:r>
            <a:r>
              <a:rPr lang="en-US" baseline="0" dirty="0" smtClean="0"/>
              <a:t> moderator </a:t>
            </a:r>
            <a:r>
              <a:rPr lang="en-US" baseline="0" dirty="0" err="1" smtClean="0"/>
              <a:t>bapak</a:t>
            </a:r>
            <a:r>
              <a:rPr lang="en-US" baseline="0" dirty="0" smtClean="0"/>
              <a:t> </a:t>
            </a:r>
            <a:r>
              <a:rPr lang="en-US" b="1" baseline="0" dirty="0" err="1" smtClean="0"/>
              <a:t>Firman</a:t>
            </a:r>
            <a:r>
              <a:rPr lang="en-US" b="1" baseline="0" dirty="0" smtClean="0"/>
              <a:t> </a:t>
            </a:r>
            <a:r>
              <a:rPr lang="en-US" b="1" baseline="0" dirty="0" err="1" smtClean="0"/>
              <a:t>Ardiansyah</a:t>
            </a:r>
            <a:r>
              <a:rPr lang="en-US" b="1" baseline="0" dirty="0" smtClean="0"/>
              <a:t>, </a:t>
            </a:r>
            <a:r>
              <a:rPr lang="en-US" b="1" baseline="0" dirty="0" err="1" smtClean="0"/>
              <a:t>S.Kom</a:t>
            </a:r>
            <a:r>
              <a:rPr lang="en-US" b="1" baseline="0" dirty="0" smtClean="0"/>
              <a:t>, </a:t>
            </a:r>
            <a:r>
              <a:rPr lang="en-US" b="1" baseline="0" dirty="0" err="1" smtClean="0"/>
              <a:t>M.Si</a:t>
            </a:r>
            <a:r>
              <a:rPr lang="en-US"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Terimakasih</a:t>
            </a:r>
            <a:r>
              <a:rPr lang="en-US" baseline="0" dirty="0" smtClean="0"/>
              <a:t> </a:t>
            </a:r>
            <a:r>
              <a:rPr lang="en-US" baseline="0" dirty="0" err="1" smtClean="0"/>
              <a:t>juga</a:t>
            </a:r>
            <a:r>
              <a:rPr lang="en-US" baseline="0" dirty="0" smtClean="0"/>
              <a:t> </a:t>
            </a:r>
            <a:r>
              <a:rPr lang="en-US" baseline="0" dirty="0" err="1" smtClean="0"/>
              <a:t>kepada</a:t>
            </a:r>
            <a:r>
              <a:rPr lang="en-US" baseline="0" dirty="0" smtClean="0"/>
              <a:t> </a:t>
            </a:r>
            <a:r>
              <a:rPr lang="en-US" baseline="0" dirty="0" err="1" smtClean="0"/>
              <a:t>pembimbing</a:t>
            </a:r>
            <a:r>
              <a:rPr lang="en-US" baseline="0" dirty="0" smtClean="0"/>
              <a:t> </a:t>
            </a:r>
            <a:r>
              <a:rPr lang="en-US" baseline="0" dirty="0" err="1" smtClean="0"/>
              <a:t>Ibu</a:t>
            </a:r>
            <a:r>
              <a:rPr lang="en-US" baseline="0" dirty="0" smtClean="0"/>
              <a:t> </a:t>
            </a:r>
            <a:r>
              <a:rPr lang="id-ID" sz="1200" b="1" dirty="0" smtClean="0">
                <a:solidFill>
                  <a:srgbClr val="000000"/>
                </a:solidFill>
                <a:latin typeface="Calibri" panose="020F0502020204030204" pitchFamily="34" charset="0"/>
              </a:rPr>
              <a:t>Dr. Imas Sukaesih Sitanggang, S.Si. M.Kom</a:t>
            </a:r>
            <a:r>
              <a:rPr lang="en-US" sz="1200" b="1" dirty="0" smtClean="0">
                <a:solidFill>
                  <a:srgbClr val="000000"/>
                </a:solidFill>
                <a:latin typeface="Calibri" panose="020F0502020204030204" pitchFamily="34" charset="0"/>
              </a:rPr>
              <a:t> </a:t>
            </a:r>
            <a:r>
              <a:rPr lang="en-US" sz="1200" b="1" dirty="0" err="1" smtClean="0">
                <a:solidFill>
                  <a:srgbClr val="000000"/>
                </a:solidFill>
                <a:latin typeface="Calibri" panose="020F0502020204030204" pitchFamily="34" charset="0"/>
              </a:rPr>
              <a:t>dan</a:t>
            </a:r>
            <a:r>
              <a:rPr lang="en-US" sz="1200" b="1" dirty="0" smtClean="0">
                <a:solidFill>
                  <a:srgbClr val="000000"/>
                </a:solidFill>
                <a:latin typeface="Calibri" panose="020F0502020204030204" pitchFamily="34" charset="0"/>
              </a:rPr>
              <a:t> </a:t>
            </a:r>
            <a:r>
              <a:rPr lang="id-ID" sz="1200" b="1" dirty="0" smtClean="0">
                <a:latin typeface="Calibri" panose="020F0502020204030204" pitchFamily="34" charset="0"/>
                <a:cs typeface="Calibri" panose="020F0502020204030204" pitchFamily="34" charset="0"/>
              </a:rPr>
              <a:t>Dr</a:t>
            </a:r>
            <a:r>
              <a:rPr lang="en-US" sz="1200" b="1" dirty="0" smtClean="0">
                <a:latin typeface="Calibri" panose="020F0502020204030204" pitchFamily="34" charset="0"/>
                <a:cs typeface="Calibri" panose="020F0502020204030204" pitchFamily="34" charset="0"/>
              </a:rPr>
              <a:t>.</a:t>
            </a:r>
            <a:r>
              <a:rPr lang="id-ID" sz="1200" b="1" dirty="0" smtClean="0">
                <a:latin typeface="Calibri" panose="020F0502020204030204" pitchFamily="34" charset="0"/>
                <a:cs typeface="Calibri" panose="020F0502020204030204" pitchFamily="34" charset="0"/>
              </a:rPr>
              <a:t> Eng</a:t>
            </a:r>
            <a:r>
              <a:rPr lang="en-US" sz="1200" b="1" dirty="0" smtClean="0">
                <a:latin typeface="Calibri" panose="020F0502020204030204" pitchFamily="34" charset="0"/>
                <a:cs typeface="Calibri" panose="020F0502020204030204" pitchFamily="34" charset="0"/>
              </a:rPr>
              <a:t>.</a:t>
            </a:r>
            <a:r>
              <a:rPr lang="id-ID" sz="1200" b="1" dirty="0" smtClean="0">
                <a:latin typeface="Calibri" panose="020F0502020204030204" pitchFamily="34" charset="0"/>
                <a:cs typeface="Calibri" panose="020F0502020204030204" pitchFamily="34" charset="0"/>
              </a:rPr>
              <a:t> Annisa, S</a:t>
            </a:r>
            <a:r>
              <a:rPr lang="en-US" sz="1200" b="1" dirty="0" smtClean="0">
                <a:latin typeface="Calibri" panose="020F0502020204030204" pitchFamily="34" charset="0"/>
                <a:cs typeface="Calibri" panose="020F0502020204030204" pitchFamily="34" charset="0"/>
              </a:rPr>
              <a:t>.</a:t>
            </a:r>
            <a:r>
              <a:rPr lang="id-ID" sz="1200" b="1" dirty="0" smtClean="0">
                <a:latin typeface="Calibri" panose="020F0502020204030204" pitchFamily="34" charset="0"/>
                <a:cs typeface="Calibri" panose="020F0502020204030204" pitchFamily="34" charset="0"/>
              </a:rPr>
              <a:t>Kom, M</a:t>
            </a:r>
            <a:r>
              <a:rPr lang="en-US" sz="1200" b="1" dirty="0" smtClean="0">
                <a:latin typeface="Calibri" panose="020F0502020204030204" pitchFamily="34" charset="0"/>
                <a:cs typeface="Calibri" panose="020F0502020204030204" pitchFamily="34" charset="0"/>
              </a:rPr>
              <a:t>.</a:t>
            </a:r>
            <a:r>
              <a:rPr lang="id-ID" sz="1200" b="1" dirty="0" smtClean="0">
                <a:latin typeface="Calibri" panose="020F0502020204030204" pitchFamily="34" charset="0"/>
                <a:cs typeface="Calibri" panose="020F0502020204030204" pitchFamily="34" charset="0"/>
              </a:rPr>
              <a:t>Kom</a:t>
            </a:r>
            <a:endParaRPr lang="id-ID" sz="1200" dirty="0" smtClean="0"/>
          </a:p>
          <a:p>
            <a:r>
              <a:rPr lang="en-US" dirty="0" smtClean="0"/>
              <a:t>Dan </a:t>
            </a:r>
            <a:r>
              <a:rPr lang="en-US" dirty="0" err="1" smtClean="0"/>
              <a:t>tidak</a:t>
            </a:r>
            <a:r>
              <a:rPr lang="en-US" dirty="0" smtClean="0"/>
              <a:t> </a:t>
            </a:r>
            <a:r>
              <a:rPr lang="en-US" dirty="0" err="1" smtClean="0"/>
              <a:t>lupa</a:t>
            </a:r>
            <a:r>
              <a:rPr lang="en-US" dirty="0" smtClean="0"/>
              <a:t> </a:t>
            </a:r>
            <a:r>
              <a:rPr lang="en-US" dirty="0" err="1" smtClean="0"/>
              <a:t>terimakasih</a:t>
            </a:r>
            <a:r>
              <a:rPr lang="en-US" dirty="0" smtClean="0"/>
              <a:t> </a:t>
            </a:r>
            <a:r>
              <a:rPr lang="en-US" dirty="0" err="1" smtClean="0"/>
              <a:t>kepada</a:t>
            </a:r>
            <a:r>
              <a:rPr lang="en-US" dirty="0" smtClean="0"/>
              <a:t> </a:t>
            </a:r>
            <a:r>
              <a:rPr lang="en-US" dirty="0" err="1" smtClean="0"/>
              <a:t>Bapak</a:t>
            </a:r>
            <a:r>
              <a:rPr lang="en-US" dirty="0" smtClean="0"/>
              <a:t> </a:t>
            </a:r>
            <a:r>
              <a:rPr lang="en-US" b="1" dirty="0" err="1" smtClean="0"/>
              <a:t>Irman</a:t>
            </a:r>
            <a:r>
              <a:rPr lang="en-US" b="1" dirty="0" smtClean="0"/>
              <a:t> </a:t>
            </a:r>
            <a:r>
              <a:rPr lang="en-US" b="1" dirty="0" err="1" smtClean="0"/>
              <a:t>Hermadi</a:t>
            </a:r>
            <a:r>
              <a:rPr lang="en-US" b="1" dirty="0" smtClean="0"/>
              <a:t>,</a:t>
            </a:r>
            <a:r>
              <a:rPr lang="en-US" b="1" baseline="0" dirty="0" smtClean="0"/>
              <a:t> </a:t>
            </a:r>
            <a:r>
              <a:rPr lang="en-US" b="1" baseline="0" dirty="0" err="1" smtClean="0"/>
              <a:t>S.Kom</a:t>
            </a:r>
            <a:r>
              <a:rPr lang="en-US" b="1" baseline="0" dirty="0" smtClean="0"/>
              <a:t>, MS, </a:t>
            </a:r>
            <a:r>
              <a:rPr lang="en-US" b="1" baseline="0" dirty="0" err="1" smtClean="0"/>
              <a:t>Ph.D</a:t>
            </a:r>
            <a:r>
              <a:rPr lang="en-US" b="1" baseline="0" dirty="0" smtClean="0"/>
              <a:t> </a:t>
            </a:r>
            <a:r>
              <a:rPr lang="en-US" baseline="0" dirty="0" err="1" smtClean="0"/>
              <a:t>selaku</a:t>
            </a:r>
            <a:r>
              <a:rPr lang="en-US" baseline="0" dirty="0" smtClean="0"/>
              <a:t> </a:t>
            </a:r>
            <a:r>
              <a:rPr lang="en-US" baseline="0" dirty="0" err="1" smtClean="0"/>
              <a:t>dosen</a:t>
            </a:r>
            <a:r>
              <a:rPr lang="en-US" baseline="0" dirty="0" smtClean="0"/>
              <a:t> </a:t>
            </a:r>
            <a:r>
              <a:rPr lang="en-US" baseline="0" dirty="0" err="1" smtClean="0"/>
              <a:t>penguji</a:t>
            </a:r>
            <a:r>
              <a:rPr lang="en-US" baseline="0" dirty="0" smtClean="0"/>
              <a:t> </a:t>
            </a:r>
            <a:r>
              <a:rPr lang="en-US" baseline="0" dirty="0" err="1" smtClean="0"/>
              <a:t>pada</a:t>
            </a:r>
            <a:r>
              <a:rPr lang="en-US" baseline="0" dirty="0" smtClean="0"/>
              <a:t> </a:t>
            </a:r>
            <a:r>
              <a:rPr lang="en-US" baseline="0" dirty="0" err="1" smtClean="0"/>
              <a:t>hari</a:t>
            </a:r>
            <a:r>
              <a:rPr lang="en-US" baseline="0" dirty="0" smtClean="0"/>
              <a:t> </a:t>
            </a:r>
            <a:r>
              <a:rPr lang="en-US" baseline="0" dirty="0" err="1" smtClean="0"/>
              <a:t>ini</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1</a:t>
            </a:fld>
            <a:endParaRPr lang="id-ID"/>
          </a:p>
        </p:txBody>
      </p:sp>
    </p:spTree>
    <p:extLst>
      <p:ext uri="{BB962C8B-B14F-4D97-AF65-F5344CB8AC3E}">
        <p14:creationId xmlns:p14="http://schemas.microsoft.com/office/powerpoint/2010/main" val="366180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Pencarian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dilakukan secara acak, dengan batas pencarian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 {-9.99...9.99}. Setelah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ditentukan tahapan selanjutnya adalah melakukan proses model GR4J maksimal sebanyak </a:t>
            </a:r>
            <a:r>
              <a:rPr lang="id-ID" sz="1200" b="1" dirty="0" smtClean="0">
                <a:solidFill>
                  <a:srgbClr val="7EBC1F"/>
                </a:solidFill>
                <a:ea typeface="Times New Roman" panose="02020603050405020304" pitchFamily="18" charset="0"/>
              </a:rPr>
              <a:t>1000 kali perulangan</a:t>
            </a:r>
            <a:r>
              <a:rPr lang="id-ID" sz="1200" dirty="0" smtClean="0">
                <a:ea typeface="Times New Roman" panose="02020603050405020304" pitchFamily="18" charset="0"/>
              </a:rPr>
              <a:t> sampai mendapatkan nilai parameter yang optimal</a:t>
            </a:r>
            <a:r>
              <a:rPr lang="en-US" sz="1200" dirty="0" smtClean="0">
                <a:ea typeface="Times New Roman" panose="02020603050405020304" pitchFamily="18" charset="0"/>
              </a:rPr>
              <a:t>. </a:t>
            </a:r>
            <a:r>
              <a:rPr lang="en-US" sz="1200" dirty="0" err="1" smtClean="0">
                <a:ea typeface="Times New Roman" panose="02020603050405020304" pitchFamily="18" charset="0"/>
              </a:rPr>
              <a:t>Berikut</a:t>
            </a:r>
            <a:r>
              <a:rPr lang="en-US" sz="1200" dirty="0" smtClean="0">
                <a:ea typeface="Times New Roman" panose="02020603050405020304" pitchFamily="18" charset="0"/>
              </a:rPr>
              <a:t> </a:t>
            </a:r>
            <a:r>
              <a:rPr lang="en-US" sz="1200" dirty="0" err="1" smtClean="0">
                <a:ea typeface="Times New Roman" panose="02020603050405020304" pitchFamily="18" charset="0"/>
              </a:rPr>
              <a:t>adalah</a:t>
            </a:r>
            <a:r>
              <a:rPr lang="en-US" sz="1200" dirty="0" smtClean="0">
                <a:ea typeface="Times New Roman" panose="02020603050405020304" pitchFamily="18" charset="0"/>
              </a:rPr>
              <a:t> k</a:t>
            </a:r>
            <a:r>
              <a:rPr lang="id-ID" sz="1200" dirty="0" smtClean="0">
                <a:ea typeface="Times New Roman" panose="02020603050405020304" pitchFamily="18" charset="0"/>
              </a:rPr>
              <a:t>oefisien nilai parameter </a:t>
            </a:r>
            <a:r>
              <a:rPr lang="en-US" sz="1200" b="1" dirty="0" smtClean="0">
                <a:solidFill>
                  <a:srgbClr val="74B44A"/>
                </a:solidFill>
                <a:ea typeface="Times New Roman" panose="02020603050405020304" pitchFamily="18" charset="0"/>
              </a:rPr>
              <a:t>model GR4J</a:t>
            </a:r>
            <a:r>
              <a:rPr lang="en-US" sz="1200" dirty="0" smtClean="0">
                <a:ea typeface="Times New Roman" panose="02020603050405020304" pitchFamily="18" charset="0"/>
              </a:rPr>
              <a:t> yang optimal </a:t>
            </a:r>
            <a:endParaRPr lang="id-ID" sz="1200" dirty="0" smtClean="0"/>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30</a:t>
            </a:fld>
            <a:endParaRPr lang="id-ID"/>
          </a:p>
        </p:txBody>
      </p:sp>
    </p:spTree>
    <p:extLst>
      <p:ext uri="{BB962C8B-B14F-4D97-AF65-F5344CB8AC3E}">
        <p14:creationId xmlns:p14="http://schemas.microsoft.com/office/powerpoint/2010/main" val="33161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kern="1200" dirty="0" smtClean="0">
                <a:solidFill>
                  <a:schemeClr val="tx1"/>
                </a:solidFill>
                <a:effectLst/>
                <a:latin typeface="+mn-lt"/>
                <a:ea typeface="+mn-ea"/>
                <a:cs typeface="+mn-cs"/>
              </a:rPr>
              <a:t>Evaluasi dilakukan pada setiap perulangan model GR4J dengan optimasi parameter menggunakan algoritme PSO sampai mendapatkan nilai </a:t>
            </a:r>
            <a:r>
              <a:rPr lang="id-ID" sz="1200" b="1" i="1" kern="1200" dirty="0" smtClean="0">
                <a:solidFill>
                  <a:schemeClr val="tx1"/>
                </a:solidFill>
                <a:effectLst/>
                <a:latin typeface="+mn-lt"/>
                <a:ea typeface="+mn-ea"/>
                <a:cs typeface="+mn-cs"/>
              </a:rPr>
              <a:t>NSE</a:t>
            </a:r>
            <a:r>
              <a:rPr lang="id-ID" sz="1200" b="1" kern="1200" dirty="0" smtClean="0">
                <a:solidFill>
                  <a:schemeClr val="tx1"/>
                </a:solidFill>
                <a:effectLst/>
                <a:latin typeface="+mn-lt"/>
                <a:ea typeface="+mn-ea"/>
                <a:cs typeface="+mn-cs"/>
              </a:rPr>
              <a:t> yang mendekati 1 </a:t>
            </a:r>
            <a:r>
              <a:rPr lang="id-ID" sz="1200" kern="1200" dirty="0" smtClean="0">
                <a:solidFill>
                  <a:schemeClr val="tx1"/>
                </a:solidFill>
                <a:effectLst/>
                <a:latin typeface="+mn-lt"/>
                <a:ea typeface="+mn-ea"/>
                <a:cs typeface="+mn-cs"/>
              </a:rPr>
              <a:t>dan </a:t>
            </a:r>
            <a:r>
              <a:rPr lang="id-ID" sz="1200" b="1" kern="1200" dirty="0" smtClean="0">
                <a:solidFill>
                  <a:schemeClr val="tx1"/>
                </a:solidFill>
                <a:effectLst/>
                <a:latin typeface="+mn-lt"/>
                <a:ea typeface="+mn-ea"/>
                <a:cs typeface="+mn-cs"/>
              </a:rPr>
              <a:t>RMSE  yang mendekati 0</a:t>
            </a:r>
            <a:r>
              <a:rPr lang="id-ID"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Disini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dibandingkan</a:t>
            </a:r>
            <a:r>
              <a:rPr lang="en-US" sz="1200" kern="1200" baseline="0" dirty="0" smtClean="0">
                <a:solidFill>
                  <a:schemeClr val="tx1"/>
                </a:solidFill>
                <a:effectLst/>
                <a:latin typeface="+mn-lt"/>
                <a:ea typeface="+mn-ea"/>
                <a:cs typeface="+mn-cs"/>
              </a:rPr>
              <a:t> DAS yang </a:t>
            </a:r>
            <a:r>
              <a:rPr lang="en-US" sz="1200" kern="1200" baseline="0" dirty="0" err="1" smtClean="0">
                <a:solidFill>
                  <a:schemeClr val="tx1"/>
                </a:solidFill>
                <a:effectLst/>
                <a:latin typeface="+mn-lt"/>
                <a:ea typeface="+mn-ea"/>
                <a:cs typeface="+mn-cs"/>
              </a:rPr>
              <a:t>memiliki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luas</a:t>
            </a:r>
            <a:r>
              <a:rPr lang="en-US" sz="1200" kern="1200" baseline="0" dirty="0" smtClean="0">
                <a:solidFill>
                  <a:schemeClr val="tx1"/>
                </a:solidFill>
                <a:effectLst/>
                <a:latin typeface="+mn-lt"/>
                <a:ea typeface="+mn-ea"/>
                <a:cs typeface="+mn-cs"/>
              </a:rPr>
              <a:t> area yang </a:t>
            </a:r>
            <a:r>
              <a:rPr lang="en-US" sz="1200" kern="1200" baseline="0" dirty="0" err="1" smtClean="0">
                <a:solidFill>
                  <a:schemeClr val="tx1"/>
                </a:solidFill>
                <a:effectLst/>
                <a:latin typeface="+mn-lt"/>
                <a:ea typeface="+mn-ea"/>
                <a:cs typeface="+mn-cs"/>
              </a:rPr>
              <a:t>cukup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besar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yaitu</a:t>
            </a:r>
            <a:r>
              <a:rPr lang="en-US" sz="1200" kern="1200" baseline="0" dirty="0" smtClean="0">
                <a:solidFill>
                  <a:schemeClr val="tx1"/>
                </a:solidFill>
                <a:effectLst/>
                <a:latin typeface="+mn-lt"/>
                <a:ea typeface="+mn-ea"/>
                <a:cs typeface="+mn-cs"/>
              </a:rPr>
              <a:t> DAS </a:t>
            </a:r>
            <a:r>
              <a:rPr lang="en-US" sz="1200" kern="1200" baseline="0" dirty="0" err="1" smtClean="0">
                <a:solidFill>
                  <a:schemeClr val="tx1"/>
                </a:solidFill>
                <a:effectLst/>
                <a:latin typeface="+mn-lt"/>
                <a:ea typeface="+mn-ea"/>
                <a:cs typeface="+mn-cs"/>
              </a:rPr>
              <a:t>Progo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dan</a:t>
            </a:r>
            <a:r>
              <a:rPr lang="en-US" sz="1200" kern="1200" baseline="0" dirty="0" smtClean="0">
                <a:solidFill>
                  <a:schemeClr val="tx1"/>
                </a:solidFill>
                <a:effectLst/>
                <a:latin typeface="+mn-lt"/>
                <a:ea typeface="+mn-ea"/>
                <a:cs typeface="+mn-cs"/>
              </a:rPr>
              <a:t> DAS yang </a:t>
            </a:r>
            <a:r>
              <a:rPr lang="en-US" sz="1200" kern="1200" baseline="0" dirty="0" err="1" smtClean="0">
                <a:solidFill>
                  <a:schemeClr val="tx1"/>
                </a:solidFill>
                <a:effectLst/>
                <a:latin typeface="+mn-lt"/>
                <a:ea typeface="+mn-ea"/>
                <a:cs typeface="+mn-cs"/>
              </a:rPr>
              <a:t>memiliki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luas</a:t>
            </a:r>
            <a:r>
              <a:rPr lang="en-US" sz="1200" kern="1200" baseline="0" dirty="0" smtClean="0">
                <a:solidFill>
                  <a:schemeClr val="tx1"/>
                </a:solidFill>
                <a:effectLst/>
                <a:latin typeface="+mn-lt"/>
                <a:ea typeface="+mn-ea"/>
                <a:cs typeface="+mn-cs"/>
              </a:rPr>
              <a:t> area yang </a:t>
            </a:r>
            <a:r>
              <a:rPr lang="en-US" sz="1200" kern="1200" baseline="0" dirty="0" err="1" smtClean="0">
                <a:solidFill>
                  <a:schemeClr val="tx1"/>
                </a:solidFill>
                <a:effectLst/>
                <a:latin typeface="+mn-lt"/>
                <a:ea typeface="+mn-ea"/>
                <a:cs typeface="+mn-cs"/>
              </a:rPr>
              <a:t>kecil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yaitu</a:t>
            </a:r>
            <a:r>
              <a:rPr lang="en-US" sz="1200" kern="1200" baseline="0" dirty="0" smtClean="0">
                <a:solidFill>
                  <a:schemeClr val="tx1"/>
                </a:solidFill>
                <a:effectLst/>
                <a:latin typeface="+mn-lt"/>
                <a:ea typeface="+mn-ea"/>
                <a:cs typeface="+mn-cs"/>
              </a:rPr>
              <a:t> sub DAS </a:t>
            </a:r>
            <a:r>
              <a:rPr lang="en-US" sz="1200" kern="1200" baseline="0" dirty="0" err="1" smtClean="0">
                <a:solidFill>
                  <a:schemeClr val="tx1"/>
                </a:solidFill>
                <a:effectLst/>
                <a:latin typeface="+mn-lt"/>
                <a:ea typeface="+mn-ea"/>
                <a:cs typeface="+mn-cs"/>
              </a:rPr>
              <a:t>Wuryantoro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Terlihat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Bahwa</a:t>
            </a:r>
            <a:r>
              <a:rPr lang="en-US" sz="1200" kern="1200" baseline="0" dirty="0" smtClean="0">
                <a:solidFill>
                  <a:schemeClr val="tx1"/>
                </a:solidFill>
                <a:effectLst/>
                <a:latin typeface="+mn-lt"/>
                <a:ea typeface="+mn-ea"/>
                <a:cs typeface="+mn-cs"/>
              </a:rPr>
              <a:t> sub DAS yang </a:t>
            </a:r>
            <a:r>
              <a:rPr lang="en-US" sz="1200" kern="1200" baseline="0" dirty="0" err="1" smtClean="0">
                <a:solidFill>
                  <a:schemeClr val="tx1"/>
                </a:solidFill>
                <a:effectLst/>
                <a:latin typeface="+mn-lt"/>
                <a:ea typeface="+mn-ea"/>
                <a:cs typeface="+mn-cs"/>
              </a:rPr>
              <a:t>memiliki</a:t>
            </a:r>
            <a:r>
              <a:rPr lang="en-US" sz="1200" kern="1200" baseline="0" dirty="0" smtClean="0">
                <a:solidFill>
                  <a:schemeClr val="tx1"/>
                </a:solidFill>
                <a:effectLst/>
                <a:latin typeface="+mn-lt"/>
                <a:ea typeface="+mn-ea"/>
                <a:cs typeface="+mn-cs"/>
              </a:rPr>
              <a:t> area yang </a:t>
            </a:r>
            <a:r>
              <a:rPr lang="en-US" sz="1200" kern="1200" baseline="0" dirty="0" err="1" smtClean="0">
                <a:solidFill>
                  <a:schemeClr val="tx1"/>
                </a:solidFill>
                <a:effectLst/>
                <a:latin typeface="+mn-lt"/>
                <a:ea typeface="+mn-ea"/>
                <a:cs typeface="+mn-cs"/>
              </a:rPr>
              <a:t>kecil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mengalami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peningkatan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kinerja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pada</a:t>
            </a:r>
            <a:r>
              <a:rPr lang="en-US" sz="1200" kern="1200" baseline="0" dirty="0" smtClean="0">
                <a:solidFill>
                  <a:schemeClr val="tx1"/>
                </a:solidFill>
                <a:effectLst/>
                <a:latin typeface="+mn-lt"/>
                <a:ea typeface="+mn-ea"/>
                <a:cs typeface="+mn-cs"/>
              </a:rPr>
              <a:t> model </a:t>
            </a:r>
            <a:r>
              <a:rPr lang="en-US" sz="1200" kern="1200" baseline="0" dirty="0" err="1" smtClean="0">
                <a:solidFill>
                  <a:schemeClr val="tx1"/>
                </a:solidFill>
                <a:effectLst/>
                <a:latin typeface="+mn-lt"/>
                <a:ea typeface="+mn-ea"/>
                <a:cs typeface="+mn-cs"/>
              </a:rPr>
              <a:t>dibandingkan</a:t>
            </a:r>
            <a:r>
              <a:rPr lang="en-US" sz="1200" kern="1200" baseline="0" dirty="0" smtClean="0">
                <a:solidFill>
                  <a:schemeClr val="tx1"/>
                </a:solidFill>
                <a:effectLst/>
                <a:latin typeface="+mn-lt"/>
                <a:ea typeface="+mn-ea"/>
                <a:cs typeface="+mn-cs"/>
              </a:rPr>
              <a:t> area yang </a:t>
            </a:r>
            <a:r>
              <a:rPr lang="en-US" sz="1200" kern="1200" baseline="0" dirty="0" err="1" smtClean="0">
                <a:solidFill>
                  <a:schemeClr val="tx1"/>
                </a:solidFill>
                <a:effectLst/>
                <a:latin typeface="+mn-lt"/>
                <a:ea typeface="+mn-ea"/>
                <a:cs typeface="+mn-cs"/>
              </a:rPr>
              <a:t>besar</a:t>
            </a:r>
            <a:r>
              <a:rPr lang="en-US" sz="1200" kern="1200" baseline="0" dirty="0" smtClean="0">
                <a:solidFill>
                  <a:schemeClr val="tx1"/>
                </a:solidFill>
                <a:effectLst/>
                <a:latin typeface="+mn-lt"/>
                <a:ea typeface="+mn-ea"/>
                <a:cs typeface="+mn-cs"/>
              </a:rPr>
              <a:t>.</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31</a:t>
            </a:fld>
            <a:endParaRPr lang="id-ID"/>
          </a:p>
        </p:txBody>
      </p:sp>
    </p:spTree>
    <p:extLst>
      <p:ext uri="{BB962C8B-B14F-4D97-AF65-F5344CB8AC3E}">
        <p14:creationId xmlns:p14="http://schemas.microsoft.com/office/powerpoint/2010/main" val="142390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Disini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membandingkan</a:t>
            </a:r>
            <a:r>
              <a:rPr lang="en-US" sz="1200" kern="120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stasiun</a:t>
            </a:r>
            <a:r>
              <a:rPr lang="en-US" sz="1200" kern="1200" baseline="0" dirty="0" smtClean="0">
                <a:solidFill>
                  <a:schemeClr val="tx1"/>
                </a:solidFill>
                <a:effectLst/>
                <a:latin typeface="+mn-lt"/>
                <a:ea typeface="+mn-ea"/>
                <a:cs typeface="+mn-cs"/>
              </a:rPr>
              <a:t> mana yang paling </a:t>
            </a:r>
            <a:r>
              <a:rPr lang="en-US" sz="1200" kern="1200" dirty="0" err="1" smtClean="0">
                <a:solidFill>
                  <a:schemeClr val="tx1"/>
                </a:solidFill>
                <a:effectLst/>
                <a:latin typeface="+mn-lt"/>
                <a:ea typeface="+mn-ea"/>
                <a:cs typeface="+mn-cs"/>
              </a:rPr>
              <a:t>mempresentasikan</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Cimanuk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Stasiun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Majlanegka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mempresentasikan</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Cimanuk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namun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Nilai</a:t>
            </a:r>
            <a:r>
              <a:rPr lang="en-US" sz="1200" kern="1200" dirty="0" smtClean="0">
                <a:solidFill>
                  <a:schemeClr val="tx1"/>
                </a:solidFill>
                <a:effectLst/>
                <a:latin typeface="+mn-lt"/>
                <a:ea typeface="+mn-ea"/>
                <a:cs typeface="+mn-cs"/>
              </a:rPr>
              <a:t> NSE </a:t>
            </a:r>
            <a:r>
              <a:rPr lang="en-US" sz="1200" kern="1200" dirty="0" err="1" smtClean="0">
                <a:solidFill>
                  <a:schemeClr val="tx1"/>
                </a:solidFill>
                <a:effectLst/>
                <a:latin typeface="+mn-lt"/>
                <a:ea typeface="+mn-ea"/>
                <a:cs typeface="+mn-cs"/>
              </a:rPr>
              <a:t>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rendah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karena</a:t>
            </a:r>
            <a:r>
              <a:rPr lang="en-US" sz="1200" kern="1200" dirty="0" smtClean="0">
                <a:solidFill>
                  <a:schemeClr val="tx1"/>
                </a:solidFill>
                <a:effectLst/>
                <a:latin typeface="+mn-lt"/>
                <a:ea typeface="+mn-ea"/>
                <a:cs typeface="+mn-cs"/>
              </a:rPr>
              <a:t> range </a:t>
            </a:r>
            <a:r>
              <a:rPr lang="en-US" sz="1200" kern="1200" dirty="0" err="1" smtClean="0">
                <a:solidFill>
                  <a:schemeClr val="tx1"/>
                </a:solidFill>
                <a:effectLst/>
                <a:latin typeface="+mn-lt"/>
                <a:ea typeface="+mn-ea"/>
                <a:cs typeface="+mn-cs"/>
              </a:rPr>
              <a:t>tahun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lebih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panjang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DAS </a:t>
            </a:r>
            <a:r>
              <a:rPr lang="en-US" sz="1200" kern="1200" dirty="0" err="1" smtClean="0">
                <a:solidFill>
                  <a:schemeClr val="tx1"/>
                </a:solidFill>
                <a:effectLst/>
                <a:latin typeface="+mn-lt"/>
                <a:ea typeface="+mn-ea"/>
                <a:cs typeface="+mn-cs"/>
              </a:rPr>
              <a:t>Progo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sub DAS </a:t>
            </a:r>
            <a:r>
              <a:rPr lang="en-US" sz="1200" kern="1200" dirty="0" err="1" smtClean="0">
                <a:solidFill>
                  <a:schemeClr val="tx1"/>
                </a:solidFill>
                <a:effectLst/>
                <a:latin typeface="+mn-lt"/>
                <a:ea typeface="+mn-ea"/>
                <a:cs typeface="+mn-cs"/>
              </a:rPr>
              <a:t>Wuryantoro</a:t>
            </a:r>
            <a:r>
              <a:rPr lang="en-US" sz="1200" kern="1200" dirty="0" smtClean="0">
                <a:solidFill>
                  <a:schemeClr val="tx1"/>
                </a:solidFill>
                <a:effectLst/>
                <a:latin typeface="+mn-lt"/>
                <a:ea typeface="+mn-ea"/>
                <a:cs typeface="+mn-cs"/>
              </a:rPr>
              <a:t>.</a:t>
            </a: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32</a:t>
            </a:fld>
            <a:endParaRPr lang="id-ID"/>
          </a:p>
        </p:txBody>
      </p:sp>
    </p:spTree>
    <p:extLst>
      <p:ext uri="{BB962C8B-B14F-4D97-AF65-F5344CB8AC3E}">
        <p14:creationId xmlns:p14="http://schemas.microsoft.com/office/powerpoint/2010/main" val="424775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kern="1200" dirty="0" smtClean="0">
                <a:solidFill>
                  <a:schemeClr val="tx1"/>
                </a:solidFill>
                <a:effectLst/>
                <a:latin typeface="+mn-lt"/>
                <a:ea typeface="+mn-ea"/>
                <a:cs typeface="+mn-cs"/>
              </a:rPr>
              <a:t>Gambar </a:t>
            </a:r>
            <a:r>
              <a:rPr lang="en-US" sz="1200" kern="1200" dirty="0" smtClean="0">
                <a:solidFill>
                  <a:schemeClr val="tx1"/>
                </a:solidFill>
                <a:effectLst/>
                <a:latin typeface="+mn-lt"/>
                <a:ea typeface="+mn-ea"/>
                <a:cs typeface="+mn-cs"/>
              </a:rPr>
              <a:t>8</a:t>
            </a:r>
            <a:r>
              <a:rPr lang="id-ID" sz="1200" kern="1200" dirty="0" smtClean="0">
                <a:solidFill>
                  <a:schemeClr val="tx1"/>
                </a:solidFill>
                <a:effectLst/>
                <a:latin typeface="+mn-lt"/>
                <a:ea typeface="+mn-ea"/>
                <a:cs typeface="+mn-cs"/>
              </a:rPr>
              <a:t> debit air </a:t>
            </a:r>
            <a:r>
              <a:rPr lang="id-ID" sz="1200" b="1" kern="1200" dirty="0" smtClean="0">
                <a:solidFill>
                  <a:schemeClr val="tx1"/>
                </a:solidFill>
                <a:effectLst/>
                <a:latin typeface="+mn-lt"/>
                <a:ea typeface="+mn-ea"/>
                <a:cs typeface="+mn-cs"/>
              </a:rPr>
              <a:t>DAS Progo </a:t>
            </a:r>
            <a:r>
              <a:rPr lang="id-ID" sz="1200" kern="1200" dirty="0" smtClean="0">
                <a:solidFill>
                  <a:schemeClr val="tx1"/>
                </a:solidFill>
                <a:effectLst/>
                <a:latin typeface="+mn-lt"/>
                <a:ea typeface="+mn-ea"/>
                <a:cs typeface="+mn-cs"/>
              </a:rPr>
              <a:t>pada tahun 2006, </a:t>
            </a:r>
            <a:r>
              <a:rPr lang="id-ID" sz="1200" b="1" kern="1200" dirty="0" smtClean="0">
                <a:solidFill>
                  <a:schemeClr val="tx1"/>
                </a:solidFill>
                <a:effectLst/>
                <a:latin typeface="+mn-lt"/>
                <a:ea typeface="+mn-ea"/>
                <a:cs typeface="+mn-cs"/>
              </a:rPr>
              <a:t>debit rata-rata </a:t>
            </a:r>
            <a:r>
              <a:rPr lang="id-ID" sz="1200" kern="1200" dirty="0" smtClean="0">
                <a:solidFill>
                  <a:schemeClr val="tx1"/>
                </a:solidFill>
                <a:effectLst/>
                <a:latin typeface="+mn-lt"/>
                <a:ea typeface="+mn-ea"/>
                <a:cs typeface="+mn-cs"/>
              </a:rPr>
              <a:t>sesaat harian DAS Progo adalah </a:t>
            </a:r>
            <a:r>
              <a:rPr lang="id-ID" sz="1200" b="1" kern="1200" dirty="0" smtClean="0">
                <a:solidFill>
                  <a:schemeClr val="tx1"/>
                </a:solidFill>
                <a:effectLst/>
                <a:latin typeface="+mn-lt"/>
                <a:ea typeface="+mn-ea"/>
                <a:cs typeface="+mn-cs"/>
              </a:rPr>
              <a:t>3.24 mm/jam</a:t>
            </a:r>
            <a:r>
              <a:rPr lang="id-ID" sz="1200" kern="1200" dirty="0" smtClean="0">
                <a:solidFill>
                  <a:schemeClr val="tx1"/>
                </a:solidFill>
                <a:effectLst/>
                <a:latin typeface="+mn-lt"/>
                <a:ea typeface="+mn-ea"/>
                <a:cs typeface="+mn-cs"/>
              </a:rPr>
              <a:t>. Debit </a:t>
            </a:r>
            <a:r>
              <a:rPr lang="id-ID" sz="1200" b="1" kern="1200" dirty="0" smtClean="0">
                <a:solidFill>
                  <a:schemeClr val="tx1"/>
                </a:solidFill>
                <a:effectLst/>
                <a:latin typeface="+mn-lt"/>
                <a:ea typeface="+mn-ea"/>
                <a:cs typeface="+mn-cs"/>
              </a:rPr>
              <a:t>maksimum</a:t>
            </a:r>
            <a:r>
              <a:rPr lang="id-ID" sz="1200" kern="1200" dirty="0" smtClean="0">
                <a:solidFill>
                  <a:schemeClr val="tx1"/>
                </a:solidFill>
                <a:effectLst/>
                <a:latin typeface="+mn-lt"/>
                <a:ea typeface="+mn-ea"/>
                <a:cs typeface="+mn-cs"/>
              </a:rPr>
              <a:t> terjadi pada tanggal </a:t>
            </a:r>
            <a:r>
              <a:rPr lang="id-ID" sz="1200" b="1" kern="1200" dirty="0" smtClean="0">
                <a:solidFill>
                  <a:schemeClr val="tx1"/>
                </a:solidFill>
                <a:effectLst/>
                <a:latin typeface="+mn-lt"/>
                <a:ea typeface="+mn-ea"/>
                <a:cs typeface="+mn-cs"/>
              </a:rPr>
              <a:t>5 Januari</a:t>
            </a:r>
            <a:r>
              <a:rPr lang="id-ID" sz="1200" kern="1200" dirty="0" smtClean="0">
                <a:solidFill>
                  <a:schemeClr val="tx1"/>
                </a:solidFill>
                <a:effectLst/>
                <a:latin typeface="+mn-lt"/>
                <a:ea typeface="+mn-ea"/>
                <a:cs typeface="+mn-cs"/>
              </a:rPr>
              <a:t> sebesar </a:t>
            </a:r>
            <a:r>
              <a:rPr lang="id-ID" sz="1200" b="1" kern="1200" dirty="0" smtClean="0">
                <a:solidFill>
                  <a:schemeClr val="tx1"/>
                </a:solidFill>
                <a:effectLst/>
                <a:latin typeface="+mn-lt"/>
                <a:ea typeface="+mn-ea"/>
                <a:cs typeface="+mn-cs"/>
              </a:rPr>
              <a:t>11.64 mm/jam</a:t>
            </a:r>
            <a:r>
              <a:rPr lang="id-ID" sz="1200" kern="1200" dirty="0" smtClean="0">
                <a:solidFill>
                  <a:schemeClr val="tx1"/>
                </a:solidFill>
                <a:effectLst/>
                <a:latin typeface="+mn-lt"/>
                <a:ea typeface="+mn-ea"/>
                <a:cs typeface="+mn-cs"/>
              </a:rPr>
              <a:t>, dan pada </a:t>
            </a:r>
            <a:r>
              <a:rPr lang="id-ID" sz="1200" b="1" kern="1200" dirty="0" smtClean="0">
                <a:solidFill>
                  <a:schemeClr val="tx1"/>
                </a:solidFill>
                <a:effectLst/>
                <a:latin typeface="+mn-lt"/>
                <a:ea typeface="+mn-ea"/>
                <a:cs typeface="+mn-cs"/>
              </a:rPr>
              <a:t>22 Oktober </a:t>
            </a:r>
            <a:r>
              <a:rPr lang="id-ID" sz="1200" kern="1200" dirty="0" smtClean="0">
                <a:solidFill>
                  <a:schemeClr val="tx1"/>
                </a:solidFill>
                <a:effectLst/>
                <a:latin typeface="+mn-lt"/>
                <a:ea typeface="+mn-ea"/>
                <a:cs typeface="+mn-cs"/>
              </a:rPr>
              <a:t>terjadi </a:t>
            </a:r>
            <a:r>
              <a:rPr lang="id-ID" sz="1200" b="1" kern="1200" dirty="0" smtClean="0">
                <a:solidFill>
                  <a:schemeClr val="tx1"/>
                </a:solidFill>
                <a:effectLst/>
                <a:latin typeface="+mn-lt"/>
                <a:ea typeface="+mn-ea"/>
                <a:cs typeface="+mn-cs"/>
              </a:rPr>
              <a:t>debit minimum </a:t>
            </a:r>
            <a:r>
              <a:rPr lang="id-ID" sz="1200" kern="1200" dirty="0" smtClean="0">
                <a:solidFill>
                  <a:schemeClr val="tx1"/>
                </a:solidFill>
                <a:effectLst/>
                <a:latin typeface="+mn-lt"/>
                <a:ea typeface="+mn-ea"/>
                <a:cs typeface="+mn-cs"/>
              </a:rPr>
              <a:t>sebesar </a:t>
            </a:r>
            <a:r>
              <a:rPr lang="id-ID" sz="1200" b="1" kern="1200" dirty="0" smtClean="0">
                <a:solidFill>
                  <a:schemeClr val="tx1"/>
                </a:solidFill>
                <a:effectLst/>
                <a:latin typeface="+mn-lt"/>
                <a:ea typeface="+mn-ea"/>
                <a:cs typeface="+mn-cs"/>
              </a:rPr>
              <a:t>0.28 mm/jam</a:t>
            </a:r>
            <a:r>
              <a:rPr lang="id-ID" sz="1200" kern="1200" dirty="0" smtClean="0">
                <a:solidFill>
                  <a:schemeClr val="tx1"/>
                </a:solidFill>
                <a:effectLst/>
                <a:latin typeface="+mn-lt"/>
                <a:ea typeface="+mn-ea"/>
                <a:cs typeface="+mn-cs"/>
              </a:rPr>
              <a:t>. </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33</a:t>
            </a:fld>
            <a:endParaRPr lang="id-ID"/>
          </a:p>
        </p:txBody>
      </p:sp>
    </p:spTree>
    <p:extLst>
      <p:ext uri="{BB962C8B-B14F-4D97-AF65-F5344CB8AC3E}">
        <p14:creationId xmlns:p14="http://schemas.microsoft.com/office/powerpoint/2010/main" val="3828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Berdasarkan Gambar </a:t>
            </a:r>
            <a:r>
              <a:rPr lang="en-US" sz="1200" dirty="0" smtClean="0">
                <a:ea typeface="Times New Roman" panose="02020603050405020304" pitchFamily="18" charset="0"/>
              </a:rPr>
              <a:t>9</a:t>
            </a:r>
            <a:r>
              <a:rPr lang="id-ID" sz="1200" dirty="0" smtClean="0">
                <a:ea typeface="Times New Roman" panose="02020603050405020304" pitchFamily="18" charset="0"/>
              </a:rPr>
              <a:t> debit air </a:t>
            </a:r>
            <a:r>
              <a:rPr lang="id-ID" sz="1200" b="1" dirty="0" smtClean="0">
                <a:solidFill>
                  <a:srgbClr val="7EBC1F"/>
                </a:solidFill>
                <a:ea typeface="Times New Roman" panose="02020603050405020304" pitchFamily="18" charset="0"/>
              </a:rPr>
              <a:t>sub DAS Wuryantoro </a:t>
            </a:r>
            <a:r>
              <a:rPr lang="id-ID" sz="1200" dirty="0" smtClean="0">
                <a:ea typeface="Times New Roman" panose="02020603050405020304" pitchFamily="18" charset="0"/>
              </a:rPr>
              <a:t>pada tahun 2006, debit rata-rata sesaat harian sub DAS Wuryantoro adalah </a:t>
            </a:r>
            <a:r>
              <a:rPr lang="id-ID" sz="1200" b="1" dirty="0" smtClean="0">
                <a:solidFill>
                  <a:srgbClr val="7EBC1F"/>
                </a:solidFill>
                <a:ea typeface="Times New Roman" panose="02020603050405020304" pitchFamily="18" charset="0"/>
              </a:rPr>
              <a:t>2.36 mm/jam</a:t>
            </a:r>
            <a:r>
              <a:rPr lang="id-ID" sz="1200" dirty="0" smtClean="0">
                <a:ea typeface="Times New Roman" panose="02020603050405020304" pitchFamily="18" charset="0"/>
              </a:rPr>
              <a:t>. Debit </a:t>
            </a:r>
            <a:r>
              <a:rPr lang="id-ID" sz="1200" b="1" dirty="0" smtClean="0">
                <a:ea typeface="Times New Roman" panose="02020603050405020304" pitchFamily="18" charset="0"/>
              </a:rPr>
              <a:t>maksimum</a:t>
            </a:r>
            <a:r>
              <a:rPr lang="id-ID" sz="1200" dirty="0" smtClean="0">
                <a:ea typeface="Times New Roman" panose="02020603050405020304" pitchFamily="18" charset="0"/>
              </a:rPr>
              <a:t> terjadi pada tanggal </a:t>
            </a:r>
            <a:r>
              <a:rPr lang="id-ID" sz="1200" b="1" dirty="0" smtClean="0">
                <a:ea typeface="Times New Roman" panose="02020603050405020304" pitchFamily="18" charset="0"/>
              </a:rPr>
              <a:t>28 Desember</a:t>
            </a:r>
            <a:r>
              <a:rPr lang="id-ID" sz="1200" dirty="0" smtClean="0">
                <a:ea typeface="Times New Roman" panose="02020603050405020304" pitchFamily="18" charset="0"/>
              </a:rPr>
              <a:t> sebesar </a:t>
            </a:r>
            <a:r>
              <a:rPr lang="id-ID" sz="1200" b="1" dirty="0" smtClean="0">
                <a:solidFill>
                  <a:srgbClr val="7EBC1F"/>
                </a:solidFill>
                <a:ea typeface="Times New Roman" panose="02020603050405020304" pitchFamily="18" charset="0"/>
              </a:rPr>
              <a:t>58.59 mm/jam</a:t>
            </a:r>
            <a:r>
              <a:rPr lang="id-ID" sz="1200" dirty="0" smtClean="0">
                <a:ea typeface="Times New Roman" panose="02020603050405020304" pitchFamily="18" charset="0"/>
              </a:rPr>
              <a:t>, dan pada sepanjang bulan </a:t>
            </a:r>
            <a:r>
              <a:rPr lang="id-ID" sz="1200" b="1" dirty="0" smtClean="0">
                <a:ea typeface="Times New Roman" panose="02020603050405020304" pitchFamily="18" charset="0"/>
              </a:rPr>
              <a:t>september</a:t>
            </a:r>
            <a:r>
              <a:rPr lang="id-ID" sz="1200" dirty="0" smtClean="0">
                <a:ea typeface="Times New Roman" panose="02020603050405020304" pitchFamily="18" charset="0"/>
              </a:rPr>
              <a:t> terjadi debit </a:t>
            </a:r>
            <a:r>
              <a:rPr lang="id-ID" sz="1200" b="1" dirty="0" smtClean="0">
                <a:ea typeface="Times New Roman" panose="02020603050405020304" pitchFamily="18" charset="0"/>
              </a:rPr>
              <a:t>m</a:t>
            </a:r>
            <a:r>
              <a:rPr lang="en-US" sz="1200" b="1" dirty="0" err="1" smtClean="0">
                <a:ea typeface="Times New Roman" panose="02020603050405020304" pitchFamily="18" charset="0"/>
              </a:rPr>
              <a:t>i</a:t>
            </a:r>
            <a:r>
              <a:rPr lang="id-ID" sz="1200" b="1" dirty="0" smtClean="0">
                <a:ea typeface="Times New Roman" panose="02020603050405020304" pitchFamily="18" charset="0"/>
              </a:rPr>
              <a:t>nimum </a:t>
            </a:r>
            <a:r>
              <a:rPr lang="id-ID" sz="1200" dirty="0" smtClean="0">
                <a:ea typeface="Times New Roman" panose="02020603050405020304" pitchFamily="18" charset="0"/>
              </a:rPr>
              <a:t>sebesar </a:t>
            </a:r>
            <a:r>
              <a:rPr lang="id-ID" sz="1200" b="1" dirty="0" smtClean="0">
                <a:solidFill>
                  <a:srgbClr val="7EBC1F"/>
                </a:solidFill>
                <a:ea typeface="Times New Roman" panose="02020603050405020304" pitchFamily="18" charset="0"/>
              </a:rPr>
              <a:t>0.14 mm/jam</a:t>
            </a:r>
            <a:r>
              <a:rPr lang="id-ID" sz="1200" dirty="0" smtClean="0">
                <a:ea typeface="Times New Roman" panose="02020603050405020304" pitchFamily="18" charset="0"/>
              </a:rPr>
              <a:t>.</a:t>
            </a:r>
            <a:endParaRPr lang="id-ID" sz="1200" dirty="0" smtClean="0"/>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34</a:t>
            </a:fld>
            <a:endParaRPr lang="id-ID"/>
          </a:p>
        </p:txBody>
      </p:sp>
    </p:spTree>
    <p:extLst>
      <p:ext uri="{BB962C8B-B14F-4D97-AF65-F5344CB8AC3E}">
        <p14:creationId xmlns:p14="http://schemas.microsoft.com/office/powerpoint/2010/main" val="393960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tx1"/>
                </a:solidFill>
                <a:effectLst/>
                <a:latin typeface="+mn-lt"/>
                <a:ea typeface="+mn-ea"/>
                <a:cs typeface="+mn-cs"/>
              </a:rPr>
              <a:t>Berdasarkan Gambar </a:t>
            </a:r>
            <a:r>
              <a:rPr lang="en-US" sz="1200" kern="1200" dirty="0" smtClean="0">
                <a:solidFill>
                  <a:schemeClr val="tx1"/>
                </a:solidFill>
                <a:effectLst/>
                <a:latin typeface="+mn-lt"/>
                <a:ea typeface="+mn-ea"/>
                <a:cs typeface="+mn-cs"/>
              </a:rPr>
              <a:t>10</a:t>
            </a:r>
            <a:r>
              <a:rPr lang="id-ID" sz="1200" kern="1200" dirty="0" smtClean="0">
                <a:solidFill>
                  <a:schemeClr val="tx1"/>
                </a:solidFill>
                <a:effectLst/>
                <a:latin typeface="+mn-lt"/>
                <a:ea typeface="+mn-ea"/>
                <a:cs typeface="+mn-cs"/>
              </a:rPr>
              <a:t> debit air </a:t>
            </a:r>
            <a:r>
              <a:rPr lang="en-US" sz="1200" kern="1200" dirty="0" smtClean="0">
                <a:solidFill>
                  <a:schemeClr val="tx1"/>
                </a:solidFill>
                <a:effectLst/>
                <a:latin typeface="+mn-lt"/>
                <a:ea typeface="+mn-ea"/>
                <a:cs typeface="+mn-cs"/>
              </a:rPr>
              <a:t>DAS </a:t>
            </a:r>
            <a:r>
              <a:rPr lang="en-US" sz="1200" kern="1200" dirty="0" err="1" smtClean="0">
                <a:solidFill>
                  <a:schemeClr val="tx1"/>
                </a:solidFill>
                <a:effectLst/>
                <a:latin typeface="+mn-lt"/>
                <a:ea typeface="+mn-ea"/>
                <a:cs typeface="+mn-cs"/>
              </a:rPr>
              <a:t>Cimanuk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stasiun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Majalengka</a:t>
            </a:r>
            <a:r>
              <a:rPr lang="id-ID" sz="1200" kern="1200" dirty="0" smtClean="0">
                <a:solidFill>
                  <a:schemeClr val="tx1"/>
                </a:solidFill>
                <a:effectLst/>
                <a:latin typeface="+mn-lt"/>
                <a:ea typeface="+mn-ea"/>
                <a:cs typeface="+mn-cs"/>
              </a:rPr>
              <a:t> pada tahun </a:t>
            </a:r>
            <a:r>
              <a:rPr lang="en-US" sz="1200" kern="1200" dirty="0" smtClean="0">
                <a:solidFill>
                  <a:schemeClr val="tx1"/>
                </a:solidFill>
                <a:effectLst/>
                <a:latin typeface="+mn-lt"/>
                <a:ea typeface="+mn-ea"/>
                <a:cs typeface="+mn-cs"/>
              </a:rPr>
              <a:t>2002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id-ID" sz="1200" kern="1200" dirty="0" smtClean="0">
                <a:solidFill>
                  <a:schemeClr val="tx1"/>
                </a:solidFill>
                <a:effectLst/>
                <a:latin typeface="+mn-lt"/>
                <a:ea typeface="+mn-ea"/>
                <a:cs typeface="+mn-cs"/>
              </a:rPr>
              <a:t>2006, debit </a:t>
            </a:r>
            <a:r>
              <a:rPr lang="id-ID" sz="1200" b="1" kern="1200" dirty="0" smtClean="0">
                <a:solidFill>
                  <a:schemeClr val="tx1"/>
                </a:solidFill>
                <a:effectLst/>
                <a:latin typeface="+mn-lt"/>
                <a:ea typeface="+mn-ea"/>
                <a:cs typeface="+mn-cs"/>
              </a:rPr>
              <a:t>rata-rata </a:t>
            </a:r>
            <a:r>
              <a:rPr lang="id-ID" sz="1200" kern="1200" dirty="0" smtClean="0">
                <a:solidFill>
                  <a:schemeClr val="tx1"/>
                </a:solidFill>
                <a:effectLst/>
                <a:latin typeface="+mn-lt"/>
                <a:ea typeface="+mn-ea"/>
                <a:cs typeface="+mn-cs"/>
              </a:rPr>
              <a:t>sesaat harian </a:t>
            </a:r>
            <a:r>
              <a:rPr lang="en-US" sz="1200" kern="1200" dirty="0" smtClean="0">
                <a:solidFill>
                  <a:schemeClr val="tx1"/>
                </a:solidFill>
                <a:effectLst/>
                <a:latin typeface="+mn-lt"/>
                <a:ea typeface="+mn-ea"/>
                <a:cs typeface="+mn-cs"/>
              </a:rPr>
              <a:t>DAS </a:t>
            </a:r>
            <a:r>
              <a:rPr lang="en-US" sz="1200" kern="1200" dirty="0" err="1" smtClean="0">
                <a:solidFill>
                  <a:schemeClr val="tx1"/>
                </a:solidFill>
                <a:effectLst/>
                <a:latin typeface="+mn-lt"/>
                <a:ea typeface="+mn-ea"/>
                <a:cs typeface="+mn-cs"/>
              </a:rPr>
              <a:t>Cimanuk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stasiun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Majalengka</a:t>
            </a:r>
            <a:r>
              <a:rPr lang="id-ID" sz="1200" kern="1200" dirty="0" smtClean="0">
                <a:solidFill>
                  <a:schemeClr val="tx1"/>
                </a:solidFill>
                <a:effectLst/>
                <a:latin typeface="+mn-lt"/>
                <a:ea typeface="+mn-ea"/>
                <a:cs typeface="+mn-cs"/>
              </a:rPr>
              <a:t> adalah </a:t>
            </a:r>
            <a:r>
              <a:rPr lang="id-ID" sz="1200" b="1" kern="1200" dirty="0" smtClean="0">
                <a:solidFill>
                  <a:schemeClr val="tx1"/>
                </a:solidFill>
                <a:effectLst/>
                <a:latin typeface="+mn-lt"/>
                <a:ea typeface="+mn-ea"/>
                <a:cs typeface="+mn-cs"/>
              </a:rPr>
              <a:t>1.20 mm/jam</a:t>
            </a:r>
            <a:r>
              <a:rPr lang="id-ID" sz="1200" kern="1200" dirty="0" smtClean="0">
                <a:solidFill>
                  <a:schemeClr val="tx1"/>
                </a:solidFill>
                <a:effectLst/>
                <a:latin typeface="+mn-lt"/>
                <a:ea typeface="+mn-ea"/>
                <a:cs typeface="+mn-cs"/>
              </a:rPr>
              <a:t>. Debit </a:t>
            </a:r>
            <a:r>
              <a:rPr lang="id-ID" sz="1200" b="1" kern="1200" dirty="0" smtClean="0">
                <a:solidFill>
                  <a:schemeClr val="tx1"/>
                </a:solidFill>
                <a:effectLst/>
                <a:latin typeface="+mn-lt"/>
                <a:ea typeface="+mn-ea"/>
                <a:cs typeface="+mn-cs"/>
              </a:rPr>
              <a:t>maksimum</a:t>
            </a:r>
            <a:r>
              <a:rPr lang="id-ID" sz="1200" kern="1200" dirty="0" smtClean="0">
                <a:solidFill>
                  <a:schemeClr val="tx1"/>
                </a:solidFill>
                <a:effectLst/>
                <a:latin typeface="+mn-lt"/>
                <a:ea typeface="+mn-ea"/>
                <a:cs typeface="+mn-cs"/>
              </a:rPr>
              <a:t> terjadi pada </a:t>
            </a:r>
            <a:r>
              <a:rPr lang="id-ID" sz="1200" b="1" kern="1200" dirty="0" smtClean="0">
                <a:solidFill>
                  <a:schemeClr val="tx1"/>
                </a:solidFill>
                <a:effectLst/>
                <a:latin typeface="+mn-lt"/>
                <a:ea typeface="+mn-ea"/>
                <a:cs typeface="+mn-cs"/>
              </a:rPr>
              <a:t>tanggal 2 </a:t>
            </a:r>
            <a:r>
              <a:rPr lang="en-US" sz="1200" b="1" kern="1200" dirty="0" err="1" smtClean="0">
                <a:solidFill>
                  <a:schemeClr val="tx1"/>
                </a:solidFill>
                <a:effectLst/>
                <a:latin typeface="+mn-lt"/>
                <a:ea typeface="+mn-ea"/>
                <a:cs typeface="+mn-cs"/>
              </a:rPr>
              <a:t>Januari</a:t>
            </a:r>
            <a:r>
              <a:rPr lang="en-US" sz="1200" b="1" kern="1200" dirty="0" smtClean="0">
                <a:solidFill>
                  <a:schemeClr val="tx1"/>
                </a:solidFill>
                <a:effectLst/>
                <a:latin typeface="+mn-lt"/>
                <a:ea typeface="+mn-ea"/>
                <a:cs typeface="+mn-cs"/>
              </a:rPr>
              <a:t> 2002</a:t>
            </a:r>
            <a:r>
              <a:rPr lang="id-ID" sz="1200" b="1" kern="1200" dirty="0" smtClean="0">
                <a:solidFill>
                  <a:schemeClr val="tx1"/>
                </a:solidFill>
                <a:effectLst/>
                <a:latin typeface="+mn-lt"/>
                <a:ea typeface="+mn-ea"/>
                <a:cs typeface="+mn-cs"/>
              </a:rPr>
              <a:t> sebesar 16.82 mm/jam</a:t>
            </a:r>
            <a:r>
              <a:rPr lang="id-ID" sz="1200" kern="1200" dirty="0" smtClean="0">
                <a:solidFill>
                  <a:schemeClr val="tx1"/>
                </a:solidFill>
                <a:effectLst/>
                <a:latin typeface="+mn-lt"/>
                <a:ea typeface="+mn-ea"/>
                <a:cs typeface="+mn-cs"/>
              </a:rPr>
              <a:t>, dan pada </a:t>
            </a:r>
            <a:r>
              <a:rPr lang="id-ID" sz="1200" b="1" kern="12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8</a:t>
            </a:r>
            <a:r>
              <a:rPr lang="id-ID" sz="1200" b="1" kern="1200" dirty="0" smtClean="0">
                <a:solidFill>
                  <a:schemeClr val="tx1"/>
                </a:solidFill>
                <a:effectLst/>
                <a:latin typeface="+mn-lt"/>
                <a:ea typeface="+mn-ea"/>
                <a:cs typeface="+mn-cs"/>
              </a:rPr>
              <a:t> Oktober</a:t>
            </a:r>
            <a:r>
              <a:rPr lang="en-US" sz="1200" b="1" kern="1200" dirty="0" smtClean="0">
                <a:solidFill>
                  <a:schemeClr val="tx1"/>
                </a:solidFill>
                <a:effectLst/>
                <a:latin typeface="+mn-lt"/>
                <a:ea typeface="+mn-ea"/>
                <a:cs typeface="+mn-cs"/>
              </a:rPr>
              <a:t> 2004</a:t>
            </a:r>
            <a:r>
              <a:rPr lang="id-ID" sz="1200" b="1" kern="1200" dirty="0" smtClean="0">
                <a:solidFill>
                  <a:schemeClr val="tx1"/>
                </a:solidFill>
                <a:effectLst/>
                <a:latin typeface="+mn-lt"/>
                <a:ea typeface="+mn-ea"/>
                <a:cs typeface="+mn-cs"/>
              </a:rPr>
              <a:t> </a:t>
            </a:r>
            <a:r>
              <a:rPr lang="id-ID" sz="1200" kern="1200" dirty="0" smtClean="0">
                <a:solidFill>
                  <a:schemeClr val="tx1"/>
                </a:solidFill>
                <a:effectLst/>
                <a:latin typeface="+mn-lt"/>
                <a:ea typeface="+mn-ea"/>
                <a:cs typeface="+mn-cs"/>
              </a:rPr>
              <a:t>terjadi debit </a:t>
            </a:r>
            <a:r>
              <a:rPr lang="id-ID" sz="1200" b="1" kern="1200" dirty="0" smtClean="0">
                <a:solidFill>
                  <a:schemeClr val="tx1"/>
                </a:solidFill>
                <a:effectLst/>
                <a:latin typeface="+mn-lt"/>
                <a:ea typeface="+mn-ea"/>
                <a:cs typeface="+mn-cs"/>
              </a:rPr>
              <a:t>minimum </a:t>
            </a:r>
            <a:r>
              <a:rPr lang="id-ID" sz="1200" kern="1200" dirty="0" smtClean="0">
                <a:solidFill>
                  <a:schemeClr val="tx1"/>
                </a:solidFill>
                <a:effectLst/>
                <a:latin typeface="+mn-lt"/>
                <a:ea typeface="+mn-ea"/>
                <a:cs typeface="+mn-cs"/>
              </a:rPr>
              <a:t>sebesar </a:t>
            </a:r>
            <a:r>
              <a:rPr lang="id-ID" sz="1200" b="1" kern="1200" dirty="0" smtClean="0">
                <a:solidFill>
                  <a:schemeClr val="tx1"/>
                </a:solidFill>
                <a:effectLst/>
                <a:latin typeface="+mn-lt"/>
                <a:ea typeface="+mn-ea"/>
                <a:cs typeface="+mn-cs"/>
              </a:rPr>
              <a:t>0.0418 mm/jam</a:t>
            </a:r>
            <a:r>
              <a:rPr lang="id-ID" sz="1200" kern="1200" dirty="0" smtClean="0">
                <a:solidFill>
                  <a:schemeClr val="tx1"/>
                </a:solidFill>
                <a:effectLst/>
                <a:latin typeface="+mn-lt"/>
                <a:ea typeface="+mn-ea"/>
                <a:cs typeface="+mn-cs"/>
              </a:rPr>
              <a:t>. </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35</a:t>
            </a:fld>
            <a:endParaRPr lang="id-ID"/>
          </a:p>
        </p:txBody>
      </p:sp>
    </p:spTree>
    <p:extLst>
      <p:ext uri="{BB962C8B-B14F-4D97-AF65-F5344CB8AC3E}">
        <p14:creationId xmlns:p14="http://schemas.microsoft.com/office/powerpoint/2010/main" val="2732553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tx1"/>
                </a:solidFill>
                <a:effectLst/>
                <a:latin typeface="+mn-lt"/>
                <a:ea typeface="+mn-ea"/>
                <a:cs typeface="+mn-cs"/>
              </a:rPr>
              <a:t>Berdasarkan Gambar </a:t>
            </a:r>
            <a:r>
              <a:rPr lang="en-US" sz="1200" kern="1200" dirty="0" smtClean="0">
                <a:solidFill>
                  <a:schemeClr val="tx1"/>
                </a:solidFill>
                <a:effectLst/>
                <a:latin typeface="+mn-lt"/>
                <a:ea typeface="+mn-ea"/>
                <a:cs typeface="+mn-cs"/>
              </a:rPr>
              <a:t>11</a:t>
            </a:r>
            <a:r>
              <a:rPr lang="id-ID" sz="1200" kern="1200" dirty="0" smtClean="0">
                <a:solidFill>
                  <a:schemeClr val="tx1"/>
                </a:solidFill>
                <a:effectLst/>
                <a:latin typeface="+mn-lt"/>
                <a:ea typeface="+mn-ea"/>
                <a:cs typeface="+mn-cs"/>
              </a:rPr>
              <a:t> debit air </a:t>
            </a:r>
            <a:r>
              <a:rPr lang="en-US" sz="1200" kern="1200" dirty="0" smtClean="0">
                <a:solidFill>
                  <a:schemeClr val="tx1"/>
                </a:solidFill>
                <a:effectLst/>
                <a:latin typeface="+mn-lt"/>
                <a:ea typeface="+mn-ea"/>
                <a:cs typeface="+mn-cs"/>
              </a:rPr>
              <a:t>DAS </a:t>
            </a:r>
            <a:r>
              <a:rPr lang="en-US" sz="1200" kern="1200" dirty="0" err="1" smtClean="0">
                <a:solidFill>
                  <a:schemeClr val="tx1"/>
                </a:solidFill>
                <a:effectLst/>
                <a:latin typeface="+mn-lt"/>
                <a:ea typeface="+mn-ea"/>
                <a:cs typeface="+mn-cs"/>
              </a:rPr>
              <a:t>Cimanuk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stasiun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Parakondang</a:t>
            </a:r>
            <a:r>
              <a:rPr lang="id-ID" sz="1200" kern="1200" dirty="0" smtClean="0">
                <a:solidFill>
                  <a:schemeClr val="tx1"/>
                </a:solidFill>
                <a:effectLst/>
                <a:latin typeface="+mn-lt"/>
                <a:ea typeface="+mn-ea"/>
                <a:cs typeface="+mn-cs"/>
              </a:rPr>
              <a:t> pada tahun </a:t>
            </a:r>
            <a:r>
              <a:rPr lang="en-US" sz="1200" kern="1200" dirty="0" smtClean="0">
                <a:solidFill>
                  <a:schemeClr val="tx1"/>
                </a:solidFill>
                <a:effectLst/>
                <a:latin typeface="+mn-lt"/>
                <a:ea typeface="+mn-ea"/>
                <a:cs typeface="+mn-cs"/>
              </a:rPr>
              <a:t>2002 </a:t>
            </a:r>
            <a:r>
              <a:rPr lang="en-US" sz="1200" kern="1200" dirty="0" err="1" smtClean="0">
                <a:solidFill>
                  <a:schemeClr val="tx1"/>
                </a:solidFill>
                <a:effectLst/>
                <a:latin typeface="+mn-lt"/>
                <a:ea typeface="+mn-ea"/>
                <a:cs typeface="+mn-cs"/>
              </a:rPr>
              <a:t>sampai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id-ID" sz="1200" kern="1200" dirty="0" smtClean="0">
                <a:solidFill>
                  <a:schemeClr val="tx1"/>
                </a:solidFill>
                <a:effectLst/>
                <a:latin typeface="+mn-lt"/>
                <a:ea typeface="+mn-ea"/>
                <a:cs typeface="+mn-cs"/>
              </a:rPr>
              <a:t>2006, debit </a:t>
            </a:r>
            <a:r>
              <a:rPr lang="id-ID" sz="1200" b="1" kern="1200" dirty="0" smtClean="0">
                <a:solidFill>
                  <a:schemeClr val="tx1"/>
                </a:solidFill>
                <a:effectLst/>
                <a:latin typeface="+mn-lt"/>
                <a:ea typeface="+mn-ea"/>
                <a:cs typeface="+mn-cs"/>
              </a:rPr>
              <a:t>rata-rata </a:t>
            </a:r>
            <a:r>
              <a:rPr lang="id-ID" sz="1200" kern="1200" dirty="0" smtClean="0">
                <a:solidFill>
                  <a:schemeClr val="tx1"/>
                </a:solidFill>
                <a:effectLst/>
                <a:latin typeface="+mn-lt"/>
                <a:ea typeface="+mn-ea"/>
                <a:cs typeface="+mn-cs"/>
              </a:rPr>
              <a:t>sesaat harian </a:t>
            </a:r>
            <a:r>
              <a:rPr lang="en-US" sz="1200" kern="1200" dirty="0" smtClean="0">
                <a:solidFill>
                  <a:schemeClr val="tx1"/>
                </a:solidFill>
                <a:effectLst/>
                <a:latin typeface="+mn-lt"/>
                <a:ea typeface="+mn-ea"/>
                <a:cs typeface="+mn-cs"/>
              </a:rPr>
              <a:t>DAS </a:t>
            </a:r>
            <a:r>
              <a:rPr lang="en-US" sz="1200" kern="1200" dirty="0" err="1" smtClean="0">
                <a:solidFill>
                  <a:schemeClr val="tx1"/>
                </a:solidFill>
                <a:effectLst/>
                <a:latin typeface="+mn-lt"/>
                <a:ea typeface="+mn-ea"/>
                <a:cs typeface="+mn-cs"/>
              </a:rPr>
              <a:t>Cimanuk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stasiun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Parakondang</a:t>
            </a:r>
            <a:r>
              <a:rPr lang="id-ID" sz="1200" kern="1200" dirty="0" smtClean="0">
                <a:solidFill>
                  <a:schemeClr val="tx1"/>
                </a:solidFill>
                <a:effectLst/>
                <a:latin typeface="+mn-lt"/>
                <a:ea typeface="+mn-ea"/>
                <a:cs typeface="+mn-cs"/>
              </a:rPr>
              <a:t> adalah </a:t>
            </a:r>
            <a:r>
              <a:rPr lang="id-ID" sz="1200" b="1" kern="1200" dirty="0" smtClean="0">
                <a:solidFill>
                  <a:schemeClr val="tx1"/>
                </a:solidFill>
                <a:effectLst/>
                <a:latin typeface="+mn-lt"/>
                <a:ea typeface="+mn-ea"/>
                <a:cs typeface="+mn-cs"/>
              </a:rPr>
              <a:t>1.52 mm/jam</a:t>
            </a:r>
            <a:r>
              <a:rPr lang="id-ID" sz="1200" kern="1200" dirty="0" smtClean="0">
                <a:solidFill>
                  <a:schemeClr val="tx1"/>
                </a:solidFill>
                <a:effectLst/>
                <a:latin typeface="+mn-lt"/>
                <a:ea typeface="+mn-ea"/>
                <a:cs typeface="+mn-cs"/>
              </a:rPr>
              <a:t>. Debit </a:t>
            </a:r>
            <a:r>
              <a:rPr lang="id-ID" sz="1200" b="1" kern="1200" dirty="0" smtClean="0">
                <a:solidFill>
                  <a:schemeClr val="tx1"/>
                </a:solidFill>
                <a:effectLst/>
                <a:latin typeface="+mn-lt"/>
                <a:ea typeface="+mn-ea"/>
                <a:cs typeface="+mn-cs"/>
              </a:rPr>
              <a:t>maksimum</a:t>
            </a:r>
            <a:r>
              <a:rPr lang="id-ID" sz="1200" kern="1200" dirty="0" smtClean="0">
                <a:solidFill>
                  <a:schemeClr val="tx1"/>
                </a:solidFill>
                <a:effectLst/>
                <a:latin typeface="+mn-lt"/>
                <a:ea typeface="+mn-ea"/>
                <a:cs typeface="+mn-cs"/>
              </a:rPr>
              <a:t> terjadi pada tanggal </a:t>
            </a:r>
            <a:r>
              <a:rPr lang="id-ID" sz="1200" b="1" kern="1200" dirty="0" smtClean="0">
                <a:solidFill>
                  <a:schemeClr val="tx1"/>
                </a:solidFill>
                <a:effectLst/>
                <a:latin typeface="+mn-lt"/>
                <a:ea typeface="+mn-ea"/>
                <a:cs typeface="+mn-cs"/>
              </a:rPr>
              <a:t>2 </a:t>
            </a:r>
            <a:r>
              <a:rPr lang="en-US" sz="1200" b="1" kern="1200" dirty="0" err="1" smtClean="0">
                <a:solidFill>
                  <a:schemeClr val="tx1"/>
                </a:solidFill>
                <a:effectLst/>
                <a:latin typeface="+mn-lt"/>
                <a:ea typeface="+mn-ea"/>
                <a:cs typeface="+mn-cs"/>
              </a:rPr>
              <a:t>Februari</a:t>
            </a:r>
            <a:r>
              <a:rPr lang="en-US" sz="1200" b="1" kern="1200" dirty="0" smtClean="0">
                <a:solidFill>
                  <a:schemeClr val="tx1"/>
                </a:solidFill>
                <a:effectLst/>
                <a:latin typeface="+mn-lt"/>
                <a:ea typeface="+mn-ea"/>
                <a:cs typeface="+mn-cs"/>
              </a:rPr>
              <a:t> 2004</a:t>
            </a:r>
            <a:r>
              <a:rPr lang="id-ID" sz="1200" b="1" kern="1200" dirty="0" smtClean="0">
                <a:solidFill>
                  <a:schemeClr val="tx1"/>
                </a:solidFill>
                <a:effectLst/>
                <a:latin typeface="+mn-lt"/>
                <a:ea typeface="+mn-ea"/>
                <a:cs typeface="+mn-cs"/>
              </a:rPr>
              <a:t> </a:t>
            </a:r>
            <a:r>
              <a:rPr lang="id-ID" sz="1200" kern="1200" dirty="0" smtClean="0">
                <a:solidFill>
                  <a:schemeClr val="tx1"/>
                </a:solidFill>
                <a:effectLst/>
                <a:latin typeface="+mn-lt"/>
                <a:ea typeface="+mn-ea"/>
                <a:cs typeface="+mn-cs"/>
              </a:rPr>
              <a:t>sebesar </a:t>
            </a:r>
            <a:r>
              <a:rPr lang="id-ID" sz="1200" b="1" kern="1200" dirty="0" smtClean="0">
                <a:solidFill>
                  <a:schemeClr val="tx1"/>
                </a:solidFill>
                <a:effectLst/>
                <a:latin typeface="+mn-lt"/>
                <a:ea typeface="+mn-ea"/>
                <a:cs typeface="+mn-cs"/>
              </a:rPr>
              <a:t>10.13 mm/jam</a:t>
            </a:r>
            <a:r>
              <a:rPr lang="id-ID" sz="1200" kern="1200" dirty="0" smtClean="0">
                <a:solidFill>
                  <a:schemeClr val="tx1"/>
                </a:solidFill>
                <a:effectLst/>
                <a:latin typeface="+mn-lt"/>
                <a:ea typeface="+mn-ea"/>
                <a:cs typeface="+mn-cs"/>
              </a:rPr>
              <a:t>, dan pada </a:t>
            </a:r>
            <a:r>
              <a:rPr lang="id-ID" sz="1200" b="1" kern="12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7</a:t>
            </a:r>
            <a:r>
              <a:rPr lang="id-ID" sz="1200" b="1" kern="1200" dirty="0" smtClean="0">
                <a:solidFill>
                  <a:schemeClr val="tx1"/>
                </a:solidFill>
                <a:effectLst/>
                <a:latin typeface="+mn-lt"/>
                <a:ea typeface="+mn-ea"/>
                <a:cs typeface="+mn-cs"/>
              </a:rPr>
              <a:t> Oktober</a:t>
            </a:r>
            <a:r>
              <a:rPr lang="en-US" sz="1200" b="1" kern="1200" dirty="0" smtClean="0">
                <a:solidFill>
                  <a:schemeClr val="tx1"/>
                </a:solidFill>
                <a:effectLst/>
                <a:latin typeface="+mn-lt"/>
                <a:ea typeface="+mn-ea"/>
                <a:cs typeface="+mn-cs"/>
              </a:rPr>
              <a:t> 2002</a:t>
            </a:r>
            <a:r>
              <a:rPr lang="id-ID" sz="1200" b="1" kern="1200" dirty="0" smtClean="0">
                <a:solidFill>
                  <a:schemeClr val="tx1"/>
                </a:solidFill>
                <a:effectLst/>
                <a:latin typeface="+mn-lt"/>
                <a:ea typeface="+mn-ea"/>
                <a:cs typeface="+mn-cs"/>
              </a:rPr>
              <a:t> </a:t>
            </a:r>
            <a:r>
              <a:rPr lang="id-ID" sz="1200" kern="1200" dirty="0" smtClean="0">
                <a:solidFill>
                  <a:schemeClr val="tx1"/>
                </a:solidFill>
                <a:effectLst/>
                <a:latin typeface="+mn-lt"/>
                <a:ea typeface="+mn-ea"/>
                <a:cs typeface="+mn-cs"/>
              </a:rPr>
              <a:t>terjadi debit </a:t>
            </a:r>
            <a:r>
              <a:rPr lang="id-ID" sz="1200" b="1" kern="1200" dirty="0" smtClean="0">
                <a:solidFill>
                  <a:schemeClr val="tx1"/>
                </a:solidFill>
                <a:effectLst/>
                <a:latin typeface="+mn-lt"/>
                <a:ea typeface="+mn-ea"/>
                <a:cs typeface="+mn-cs"/>
              </a:rPr>
              <a:t>minimum</a:t>
            </a:r>
            <a:r>
              <a:rPr lang="id-ID" sz="1200" kern="1200" dirty="0" smtClean="0">
                <a:solidFill>
                  <a:schemeClr val="tx1"/>
                </a:solidFill>
                <a:effectLst/>
                <a:latin typeface="+mn-lt"/>
                <a:ea typeface="+mn-ea"/>
                <a:cs typeface="+mn-cs"/>
              </a:rPr>
              <a:t> sebesar </a:t>
            </a:r>
            <a:r>
              <a:rPr lang="id-ID" sz="1200" b="1" kern="1200" dirty="0" smtClean="0">
                <a:solidFill>
                  <a:schemeClr val="tx1"/>
                </a:solidFill>
                <a:effectLst/>
                <a:latin typeface="+mn-lt"/>
                <a:ea typeface="+mn-ea"/>
                <a:cs typeface="+mn-cs"/>
              </a:rPr>
              <a:t>0.28 mm/jam</a:t>
            </a:r>
            <a:r>
              <a:rPr lang="id-ID" sz="1200" kern="1200" dirty="0" smtClean="0">
                <a:solidFill>
                  <a:schemeClr val="tx1"/>
                </a:solidFill>
                <a:effectLst/>
                <a:latin typeface="+mn-lt"/>
                <a:ea typeface="+mn-ea"/>
                <a:cs typeface="+mn-cs"/>
              </a:rPr>
              <a:t>.</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36</a:t>
            </a:fld>
            <a:endParaRPr lang="id-ID"/>
          </a:p>
        </p:txBody>
      </p:sp>
    </p:spTree>
    <p:extLst>
      <p:ext uri="{BB962C8B-B14F-4D97-AF65-F5344CB8AC3E}">
        <p14:creationId xmlns:p14="http://schemas.microsoft.com/office/powerpoint/2010/main" val="989388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Pada Gambar </a:t>
            </a:r>
            <a:r>
              <a:rPr lang="en-US" sz="1200" dirty="0" smtClean="0">
                <a:ea typeface="Times New Roman" panose="02020603050405020304" pitchFamily="18" charset="0"/>
              </a:rPr>
              <a:t>12</a:t>
            </a:r>
            <a:r>
              <a:rPr lang="id-ID" sz="1200" dirty="0" smtClean="0">
                <a:ea typeface="Times New Roman" panose="02020603050405020304" pitchFamily="18" charset="0"/>
              </a:rPr>
              <a:t> terlihat bahwa </a:t>
            </a:r>
            <a:r>
              <a:rPr lang="id-ID" sz="1200" b="1" dirty="0" smtClean="0">
                <a:solidFill>
                  <a:srgbClr val="7EBC1F"/>
                </a:solidFill>
                <a:ea typeface="Times New Roman" panose="02020603050405020304" pitchFamily="18" charset="0"/>
              </a:rPr>
              <a:t>scatter plot </a:t>
            </a:r>
            <a:r>
              <a:rPr lang="id-ID" sz="1200" dirty="0" smtClean="0">
                <a:ea typeface="Times New Roman" panose="02020603050405020304" pitchFamily="18" charset="0"/>
              </a:rPr>
              <a:t>berdekatan dengan garis kemiringan (slope = 1) yang menjelaskan bahwa debit simulasi memiliki hubungan yang kuat terhadap debit observasi. </a:t>
            </a:r>
            <a:endParaRPr lang="id-ID" sz="1200" b="1" dirty="0" smtClean="0">
              <a:solidFill>
                <a:srgbClr val="74B44A"/>
              </a:solidFill>
            </a:endParaRP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37</a:t>
            </a:fld>
            <a:endParaRPr lang="id-ID"/>
          </a:p>
        </p:txBody>
      </p:sp>
    </p:spTree>
    <p:extLst>
      <p:ext uri="{BB962C8B-B14F-4D97-AF65-F5344CB8AC3E}">
        <p14:creationId xmlns:p14="http://schemas.microsoft.com/office/powerpoint/2010/main" val="4279098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Pada Gambar </a:t>
            </a:r>
            <a:r>
              <a:rPr lang="en-US" sz="1200" dirty="0" smtClean="0">
                <a:ea typeface="Times New Roman" panose="02020603050405020304" pitchFamily="18" charset="0"/>
              </a:rPr>
              <a:t>12</a:t>
            </a:r>
            <a:r>
              <a:rPr lang="id-ID" sz="1200" dirty="0" smtClean="0">
                <a:ea typeface="Times New Roman" panose="02020603050405020304" pitchFamily="18" charset="0"/>
              </a:rPr>
              <a:t> terlihat bahwa </a:t>
            </a:r>
            <a:r>
              <a:rPr lang="id-ID" sz="1200" b="1" dirty="0" smtClean="0">
                <a:solidFill>
                  <a:srgbClr val="7EBC1F"/>
                </a:solidFill>
                <a:ea typeface="Times New Roman" panose="02020603050405020304" pitchFamily="18" charset="0"/>
              </a:rPr>
              <a:t>scatter plot </a:t>
            </a:r>
            <a:r>
              <a:rPr lang="id-ID" sz="1200" dirty="0" smtClean="0">
                <a:ea typeface="Times New Roman" panose="02020603050405020304" pitchFamily="18" charset="0"/>
              </a:rPr>
              <a:t>berdekatan dengan garis kemiringan (slope = 1) yang menjelaskan bahwa debit simulasi memiliki hubungan yang kuat terhadap debit observasi. </a:t>
            </a:r>
            <a:endParaRPr lang="id-ID" sz="1200" b="1" dirty="0" smtClean="0">
              <a:solidFill>
                <a:srgbClr val="74B44A"/>
              </a:solidFill>
            </a:endParaRP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38</a:t>
            </a:fld>
            <a:endParaRPr lang="id-ID"/>
          </a:p>
        </p:txBody>
      </p:sp>
    </p:spTree>
    <p:extLst>
      <p:ext uri="{BB962C8B-B14F-4D97-AF65-F5344CB8AC3E}">
        <p14:creationId xmlns:p14="http://schemas.microsoft.com/office/powerpoint/2010/main" val="204706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Pada Gambar </a:t>
            </a:r>
            <a:r>
              <a:rPr lang="en-US" sz="1200" dirty="0" smtClean="0">
                <a:ea typeface="Times New Roman" panose="02020603050405020304" pitchFamily="18" charset="0"/>
              </a:rPr>
              <a:t>7</a:t>
            </a:r>
            <a:r>
              <a:rPr lang="id-ID" sz="1200" dirty="0" smtClean="0">
                <a:ea typeface="Times New Roman" panose="02020603050405020304" pitchFamily="18" charset="0"/>
              </a:rPr>
              <a:t> terlihat bahwa </a:t>
            </a:r>
            <a:r>
              <a:rPr lang="id-ID" sz="1200" b="1" dirty="0" smtClean="0">
                <a:solidFill>
                  <a:srgbClr val="7EBC1F"/>
                </a:solidFill>
                <a:ea typeface="Times New Roman" panose="02020603050405020304" pitchFamily="18" charset="0"/>
              </a:rPr>
              <a:t>scatter plot </a:t>
            </a:r>
            <a:r>
              <a:rPr lang="id-ID" sz="1200" dirty="0" smtClean="0">
                <a:ea typeface="Times New Roman" panose="02020603050405020304" pitchFamily="18" charset="0"/>
              </a:rPr>
              <a:t>berdekatan dengan garis kemiringan (slope = 1) yang menjelaskan bahwa debit simulasi memiliki hubungan yang kuat terhadap debit observasi. </a:t>
            </a:r>
            <a:endParaRPr lang="id-ID" sz="1200" b="1" dirty="0" smtClean="0">
              <a:solidFill>
                <a:srgbClr val="74B44A"/>
              </a:solidFill>
            </a:endParaRP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39</a:t>
            </a:fld>
            <a:endParaRPr lang="id-ID"/>
          </a:p>
        </p:txBody>
      </p:sp>
    </p:spTree>
    <p:extLst>
      <p:ext uri="{BB962C8B-B14F-4D97-AF65-F5344CB8AC3E}">
        <p14:creationId xmlns:p14="http://schemas.microsoft.com/office/powerpoint/2010/main" val="220245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Kalender</a:t>
            </a:r>
            <a:r>
              <a:rPr lang="en-US" dirty="0" smtClean="0"/>
              <a:t> </a:t>
            </a:r>
            <a:r>
              <a:rPr lang="en-US" dirty="0" err="1" smtClean="0"/>
              <a:t>Tanam</a:t>
            </a:r>
            <a:r>
              <a:rPr lang="en-US" dirty="0" smtClean="0"/>
              <a:t> </a:t>
            </a:r>
            <a:r>
              <a:rPr lang="en-US" dirty="0" err="1" smtClean="0"/>
              <a:t>Terpadu</a:t>
            </a:r>
            <a:r>
              <a:rPr lang="en-US" dirty="0" smtClean="0"/>
              <a:t> </a:t>
            </a:r>
            <a:r>
              <a:rPr lang="en-US" dirty="0" err="1" smtClean="0"/>
              <a:t>dapat</a:t>
            </a:r>
            <a:r>
              <a:rPr lang="en-US" dirty="0" smtClean="0"/>
              <a:t> di </a:t>
            </a:r>
            <a:r>
              <a:rPr lang="en-US" dirty="0" err="1" smtClean="0"/>
              <a:t>akses</a:t>
            </a:r>
            <a:r>
              <a:rPr lang="en-US" dirty="0" smtClean="0"/>
              <a:t> di </a:t>
            </a:r>
            <a:r>
              <a:rPr lang="en-US" sz="1200" dirty="0" smtClean="0">
                <a:solidFill>
                  <a:srgbClr val="7EBC1F"/>
                </a:solidFill>
                <a:hlinkClick r:id="rId3"/>
              </a:rPr>
              <a:t>http://katam.litbang.pertanian.go.id</a:t>
            </a:r>
            <a:endParaRPr lang="id-ID" sz="1200" dirty="0" smtClean="0">
              <a:solidFill>
                <a:srgbClr val="7EBC1F"/>
              </a:solidFill>
            </a:endParaRP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4</a:t>
            </a:fld>
            <a:endParaRPr lang="id-ID"/>
          </a:p>
        </p:txBody>
      </p:sp>
    </p:spTree>
    <p:extLst>
      <p:ext uri="{BB962C8B-B14F-4D97-AF65-F5344CB8AC3E}">
        <p14:creationId xmlns:p14="http://schemas.microsoft.com/office/powerpoint/2010/main" val="665977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Pada Gambar </a:t>
            </a:r>
            <a:r>
              <a:rPr lang="en-US" sz="1200" dirty="0" smtClean="0">
                <a:ea typeface="Times New Roman" panose="02020603050405020304" pitchFamily="18" charset="0"/>
              </a:rPr>
              <a:t>7</a:t>
            </a:r>
            <a:r>
              <a:rPr lang="id-ID" sz="1200" dirty="0" smtClean="0">
                <a:ea typeface="Times New Roman" panose="02020603050405020304" pitchFamily="18" charset="0"/>
              </a:rPr>
              <a:t> terlihat bahwa </a:t>
            </a:r>
            <a:r>
              <a:rPr lang="id-ID" sz="1200" b="1" dirty="0" smtClean="0">
                <a:solidFill>
                  <a:srgbClr val="7EBC1F"/>
                </a:solidFill>
                <a:ea typeface="Times New Roman" panose="02020603050405020304" pitchFamily="18" charset="0"/>
              </a:rPr>
              <a:t>scatter plot </a:t>
            </a:r>
            <a:r>
              <a:rPr lang="id-ID" sz="1200" dirty="0" smtClean="0">
                <a:ea typeface="Times New Roman" panose="02020603050405020304" pitchFamily="18" charset="0"/>
              </a:rPr>
              <a:t>berdekatan dengan garis kemiringan (slope = 1) yang menjelaskan bahwa debit simulasi memiliki hubungan yang kuat terhadap debit observasi. </a:t>
            </a:r>
            <a:endParaRPr lang="id-ID" sz="1200" b="1" dirty="0" smtClean="0">
              <a:solidFill>
                <a:srgbClr val="74B44A"/>
              </a:solidFill>
            </a:endParaRP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40</a:t>
            </a:fld>
            <a:endParaRPr lang="id-ID"/>
          </a:p>
        </p:txBody>
      </p:sp>
    </p:spTree>
    <p:extLst>
      <p:ext uri="{BB962C8B-B14F-4D97-AF65-F5344CB8AC3E}">
        <p14:creationId xmlns:p14="http://schemas.microsoft.com/office/powerpoint/2010/main" val="524751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62</a:t>
            </a:fld>
            <a:endParaRPr lang="id-ID"/>
          </a:p>
        </p:txBody>
      </p:sp>
    </p:spTree>
    <p:extLst>
      <p:ext uri="{BB962C8B-B14F-4D97-AF65-F5344CB8AC3E}">
        <p14:creationId xmlns:p14="http://schemas.microsoft.com/office/powerpoint/2010/main" val="392183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9</a:t>
            </a:fld>
            <a:endParaRPr lang="id-ID"/>
          </a:p>
        </p:txBody>
      </p:sp>
    </p:spTree>
    <p:extLst>
      <p:ext uri="{BB962C8B-B14F-4D97-AF65-F5344CB8AC3E}">
        <p14:creationId xmlns:p14="http://schemas.microsoft.com/office/powerpoint/2010/main" val="105152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Evapotranspirasi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potensial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nilai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menggambarkan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kebutuhan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lingkungan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sekumpulan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vegetasi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kawasan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pertanian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melakukan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evapotranspirasi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ditentukan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beberapa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faktor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intensitas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penyinaran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matahari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kecepatan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angin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temperatur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tekanan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Evapotranspirasi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potensial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juga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menggambarkan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energi</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didapatkan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oleh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kawasan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tersebut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matahari</a:t>
            </a:r>
            <a:r>
              <a:rPr lang="en-US" sz="1200" kern="1200" dirty="0" smtClean="0">
                <a:solidFill>
                  <a:schemeClr val="tx1"/>
                </a:solidFill>
                <a:effectLst/>
                <a:latin typeface="+mn-lt"/>
                <a:ea typeface="+mn-ea"/>
                <a:cs typeface="+mn-cs"/>
              </a:rPr>
              <a:t>.</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19</a:t>
            </a:fld>
            <a:endParaRPr lang="id-ID"/>
          </a:p>
        </p:txBody>
      </p:sp>
    </p:spTree>
    <p:extLst>
      <p:ext uri="{BB962C8B-B14F-4D97-AF65-F5344CB8AC3E}">
        <p14:creationId xmlns:p14="http://schemas.microsoft.com/office/powerpoint/2010/main" val="329701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sz="1200" kern="1200" dirty="0" smtClean="0">
                <a:solidFill>
                  <a:schemeClr val="tx1"/>
                </a:solidFill>
                <a:effectLst/>
                <a:latin typeface="+mn-lt"/>
                <a:ea typeface="+mn-ea"/>
                <a:cs typeface="+mn-cs"/>
              </a:rPr>
              <a:t>Evapotranspirasi potensial </a:t>
            </a:r>
            <a:r>
              <a:rPr lang="id-ID" sz="1200" b="1" kern="1200" dirty="0" smtClean="0">
                <a:solidFill>
                  <a:schemeClr val="tx1"/>
                </a:solidFill>
                <a:effectLst/>
                <a:latin typeface="+mn-lt"/>
                <a:ea typeface="+mn-ea"/>
                <a:cs typeface="+mn-cs"/>
              </a:rPr>
              <a:t>tertinggi</a:t>
            </a:r>
            <a:r>
              <a:rPr lang="id-ID" sz="1200" kern="1200" dirty="0" smtClean="0">
                <a:solidFill>
                  <a:schemeClr val="tx1"/>
                </a:solidFill>
                <a:effectLst/>
                <a:latin typeface="+mn-lt"/>
                <a:ea typeface="+mn-ea"/>
                <a:cs typeface="+mn-cs"/>
              </a:rPr>
              <a:t> pada </a:t>
            </a:r>
            <a:r>
              <a:rPr lang="id-ID" sz="1200" b="1" kern="1200" dirty="0" smtClean="0">
                <a:solidFill>
                  <a:schemeClr val="tx1"/>
                </a:solidFill>
                <a:effectLst/>
                <a:latin typeface="+mn-lt"/>
                <a:ea typeface="+mn-ea"/>
                <a:cs typeface="+mn-cs"/>
              </a:rPr>
              <a:t>DAS Progo </a:t>
            </a:r>
            <a:r>
              <a:rPr lang="id-ID" sz="1200" kern="1200" dirty="0" smtClean="0">
                <a:solidFill>
                  <a:schemeClr val="tx1"/>
                </a:solidFill>
                <a:effectLst/>
                <a:latin typeface="+mn-lt"/>
                <a:ea typeface="+mn-ea"/>
                <a:cs typeface="+mn-cs"/>
              </a:rPr>
              <a:t>terjadi pada bulan </a:t>
            </a:r>
            <a:r>
              <a:rPr lang="id-ID" sz="1200" b="1" kern="1200" dirty="0" smtClean="0">
                <a:solidFill>
                  <a:schemeClr val="tx1"/>
                </a:solidFill>
                <a:effectLst/>
                <a:latin typeface="+mn-lt"/>
                <a:ea typeface="+mn-ea"/>
                <a:cs typeface="+mn-cs"/>
              </a:rPr>
              <a:t>November</a:t>
            </a:r>
            <a:r>
              <a:rPr lang="id-ID" sz="1200" kern="1200" dirty="0" smtClean="0">
                <a:solidFill>
                  <a:schemeClr val="tx1"/>
                </a:solidFill>
                <a:effectLst/>
                <a:latin typeface="+mn-lt"/>
                <a:ea typeface="+mn-ea"/>
                <a:cs typeface="+mn-cs"/>
              </a:rPr>
              <a:t> dan </a:t>
            </a:r>
            <a:r>
              <a:rPr lang="id-ID" sz="1200" b="1" kern="1200" dirty="0" smtClean="0">
                <a:solidFill>
                  <a:srgbClr val="FF0000"/>
                </a:solidFill>
                <a:effectLst/>
                <a:latin typeface="+mn-lt"/>
                <a:ea typeface="+mn-ea"/>
                <a:cs typeface="+mn-cs"/>
              </a:rPr>
              <a:t>terendah</a:t>
            </a:r>
            <a:r>
              <a:rPr lang="id-ID" sz="1200" kern="1200" dirty="0" smtClean="0">
                <a:solidFill>
                  <a:schemeClr val="tx1"/>
                </a:solidFill>
                <a:effectLst/>
                <a:latin typeface="+mn-lt"/>
                <a:ea typeface="+mn-ea"/>
                <a:cs typeface="+mn-cs"/>
              </a:rPr>
              <a:t> terjadi pada bulan </a:t>
            </a:r>
            <a:r>
              <a:rPr lang="id-ID" sz="1200" b="1" kern="1200" dirty="0" smtClean="0">
                <a:solidFill>
                  <a:schemeClr val="tx1"/>
                </a:solidFill>
                <a:effectLst/>
                <a:latin typeface="+mn-lt"/>
                <a:ea typeface="+mn-ea"/>
                <a:cs typeface="+mn-cs"/>
              </a:rPr>
              <a:t>Mei</a:t>
            </a:r>
            <a:r>
              <a:rPr lang="id-ID" sz="1200" kern="1200" dirty="0" smtClean="0">
                <a:solidFill>
                  <a:schemeClr val="tx1"/>
                </a:solidFill>
                <a:effectLst/>
                <a:latin typeface="+mn-lt"/>
                <a:ea typeface="+mn-ea"/>
                <a:cs typeface="+mn-cs"/>
              </a:rPr>
              <a:t> dan </a:t>
            </a:r>
            <a:r>
              <a:rPr lang="id-ID" sz="1200" b="1" kern="1200" dirty="0" smtClean="0">
                <a:solidFill>
                  <a:schemeClr val="tx1"/>
                </a:solidFill>
                <a:effectLst/>
                <a:latin typeface="+mn-lt"/>
                <a:ea typeface="+mn-ea"/>
                <a:cs typeface="+mn-cs"/>
              </a:rPr>
              <a:t>Desember</a:t>
            </a:r>
            <a:r>
              <a:rPr lang="id-ID"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t>
            </a:r>
            <a:r>
              <a:rPr lang="id-ID" sz="1200" kern="1200" dirty="0" smtClean="0">
                <a:solidFill>
                  <a:schemeClr val="tx1"/>
                </a:solidFill>
                <a:effectLst/>
                <a:latin typeface="+mn-lt"/>
                <a:ea typeface="+mn-ea"/>
                <a:cs typeface="+mn-cs"/>
              </a:rPr>
              <a:t>esaran evapotranspirasi potensial berkisar antara </a:t>
            </a:r>
            <a:r>
              <a:rPr lang="id-ID" sz="1200" b="1" kern="1200" dirty="0" smtClean="0">
                <a:solidFill>
                  <a:schemeClr val="tx1"/>
                </a:solidFill>
                <a:effectLst/>
                <a:latin typeface="+mn-lt"/>
                <a:ea typeface="+mn-ea"/>
                <a:cs typeface="+mn-cs"/>
              </a:rPr>
              <a:t>1.56 mm/hari hingga 5.33 mm/hari </a:t>
            </a:r>
            <a:r>
              <a:rPr lang="id-ID" sz="1200" kern="1200" dirty="0" smtClean="0">
                <a:solidFill>
                  <a:schemeClr val="tx1"/>
                </a:solidFill>
                <a:effectLst/>
                <a:latin typeface="+mn-lt"/>
                <a:ea typeface="+mn-ea"/>
                <a:cs typeface="+mn-cs"/>
              </a:rPr>
              <a:t>dan rata-ratanya sebesar </a:t>
            </a:r>
            <a:r>
              <a:rPr lang="id-ID" sz="1200" b="1" kern="1200" dirty="0" smtClean="0">
                <a:solidFill>
                  <a:schemeClr val="tx1"/>
                </a:solidFill>
                <a:effectLst/>
                <a:latin typeface="+mn-lt"/>
                <a:ea typeface="+mn-ea"/>
                <a:cs typeface="+mn-cs"/>
              </a:rPr>
              <a:t>3.54 mm/hari</a:t>
            </a:r>
            <a:r>
              <a:rPr lang="id-ID" sz="1200" kern="1200" dirty="0" smtClean="0">
                <a:solidFill>
                  <a:schemeClr val="tx1"/>
                </a:solidFill>
                <a:effectLst/>
                <a:latin typeface="+mn-lt"/>
                <a:ea typeface="+mn-ea"/>
                <a:cs typeface="+mn-cs"/>
              </a:rPr>
              <a:t>. Pada </a:t>
            </a:r>
            <a:r>
              <a:rPr lang="id-ID" sz="1200" b="1" kern="1200" dirty="0" smtClean="0">
                <a:solidFill>
                  <a:schemeClr val="tx1"/>
                </a:solidFill>
                <a:effectLst/>
                <a:latin typeface="+mn-lt"/>
                <a:ea typeface="+mn-ea"/>
                <a:cs typeface="+mn-cs"/>
              </a:rPr>
              <a:t>sub DAS Wuryantoro </a:t>
            </a:r>
            <a:r>
              <a:rPr lang="id-ID" sz="1200" kern="1200" dirty="0" smtClean="0">
                <a:solidFill>
                  <a:schemeClr val="tx1"/>
                </a:solidFill>
                <a:effectLst/>
                <a:latin typeface="+mn-lt"/>
                <a:ea typeface="+mn-ea"/>
                <a:cs typeface="+mn-cs"/>
              </a:rPr>
              <a:t>evapotranspirasi potensial </a:t>
            </a:r>
            <a:r>
              <a:rPr lang="id-ID" sz="1200" b="1" kern="1200" dirty="0" smtClean="0">
                <a:solidFill>
                  <a:schemeClr val="tx1"/>
                </a:solidFill>
                <a:effectLst/>
                <a:latin typeface="+mn-lt"/>
                <a:ea typeface="+mn-ea"/>
                <a:cs typeface="+mn-cs"/>
              </a:rPr>
              <a:t>tertinggi</a:t>
            </a:r>
            <a:r>
              <a:rPr lang="id-ID" sz="1200" kern="1200" dirty="0" smtClean="0">
                <a:solidFill>
                  <a:schemeClr val="tx1"/>
                </a:solidFill>
                <a:effectLst/>
                <a:latin typeface="+mn-lt"/>
                <a:ea typeface="+mn-ea"/>
                <a:cs typeface="+mn-cs"/>
              </a:rPr>
              <a:t> bulan </a:t>
            </a:r>
            <a:r>
              <a:rPr lang="id-ID" sz="1200" b="1" kern="1200" dirty="0" smtClean="0">
                <a:solidFill>
                  <a:schemeClr val="tx1"/>
                </a:solidFill>
                <a:effectLst/>
                <a:latin typeface="+mn-lt"/>
                <a:ea typeface="+mn-ea"/>
                <a:cs typeface="+mn-cs"/>
              </a:rPr>
              <a:t>Maret </a:t>
            </a:r>
            <a:r>
              <a:rPr lang="id-ID" sz="1200" kern="1200" dirty="0" smtClean="0">
                <a:solidFill>
                  <a:schemeClr val="tx1"/>
                </a:solidFill>
                <a:effectLst/>
                <a:latin typeface="+mn-lt"/>
                <a:ea typeface="+mn-ea"/>
                <a:cs typeface="+mn-cs"/>
              </a:rPr>
              <a:t>dan </a:t>
            </a:r>
            <a:r>
              <a:rPr lang="id-ID" sz="1200" b="1" kern="1200" dirty="0" smtClean="0">
                <a:solidFill>
                  <a:schemeClr val="tx1"/>
                </a:solidFill>
                <a:effectLst/>
                <a:latin typeface="+mn-lt"/>
                <a:ea typeface="+mn-ea"/>
                <a:cs typeface="+mn-cs"/>
              </a:rPr>
              <a:t>April</a:t>
            </a:r>
            <a:r>
              <a:rPr lang="id-ID" sz="1200" kern="1200" dirty="0" smtClean="0">
                <a:solidFill>
                  <a:schemeClr val="tx1"/>
                </a:solidFill>
                <a:effectLst/>
                <a:latin typeface="+mn-lt"/>
                <a:ea typeface="+mn-ea"/>
                <a:cs typeface="+mn-cs"/>
              </a:rPr>
              <a:t> sedangkan </a:t>
            </a:r>
            <a:r>
              <a:rPr lang="id-ID" sz="1200" b="1" kern="1200" dirty="0" smtClean="0">
                <a:solidFill>
                  <a:schemeClr val="tx1"/>
                </a:solidFill>
                <a:effectLst/>
                <a:latin typeface="+mn-lt"/>
                <a:ea typeface="+mn-ea"/>
                <a:cs typeface="+mn-cs"/>
              </a:rPr>
              <a:t>terendah</a:t>
            </a:r>
            <a:r>
              <a:rPr lang="id-ID" sz="1200" kern="1200" dirty="0" smtClean="0">
                <a:solidFill>
                  <a:schemeClr val="tx1"/>
                </a:solidFill>
                <a:effectLst/>
                <a:latin typeface="+mn-lt"/>
                <a:ea typeface="+mn-ea"/>
                <a:cs typeface="+mn-cs"/>
              </a:rPr>
              <a:t> terjadi pada bulan </a:t>
            </a:r>
            <a:r>
              <a:rPr lang="id-ID" sz="1200" b="1" kern="1200" dirty="0" smtClean="0">
                <a:solidFill>
                  <a:schemeClr val="tx1"/>
                </a:solidFill>
                <a:effectLst/>
                <a:latin typeface="+mn-lt"/>
                <a:ea typeface="+mn-ea"/>
                <a:cs typeface="+mn-cs"/>
              </a:rPr>
              <a:t>Januari</a:t>
            </a:r>
            <a:r>
              <a:rPr lang="id-ID"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t>
            </a:r>
            <a:r>
              <a:rPr lang="id-ID" sz="1200" kern="1200" dirty="0" smtClean="0">
                <a:solidFill>
                  <a:schemeClr val="tx1"/>
                </a:solidFill>
                <a:effectLst/>
                <a:latin typeface="+mn-lt"/>
                <a:ea typeface="+mn-ea"/>
                <a:cs typeface="+mn-cs"/>
              </a:rPr>
              <a:t>esaran evapotranspirasi potensial berkisar antara </a:t>
            </a:r>
            <a:r>
              <a:rPr lang="id-ID" sz="1200" b="1" kern="1200" dirty="0" smtClean="0">
                <a:solidFill>
                  <a:schemeClr val="tx1"/>
                </a:solidFill>
                <a:effectLst/>
                <a:latin typeface="+mn-lt"/>
                <a:ea typeface="+mn-ea"/>
                <a:cs typeface="+mn-cs"/>
              </a:rPr>
              <a:t>2.4 mm/hari hingga 3.5 mm/hari </a:t>
            </a:r>
            <a:r>
              <a:rPr lang="id-ID" sz="1200" kern="1200" dirty="0" smtClean="0">
                <a:solidFill>
                  <a:schemeClr val="tx1"/>
                </a:solidFill>
                <a:effectLst/>
                <a:latin typeface="+mn-lt"/>
                <a:ea typeface="+mn-ea"/>
                <a:cs typeface="+mn-cs"/>
              </a:rPr>
              <a:t>dan rata-ratanya sebesar </a:t>
            </a:r>
            <a:r>
              <a:rPr lang="en-US" sz="1200" b="1" kern="1200" dirty="0" smtClean="0">
                <a:solidFill>
                  <a:schemeClr val="tx1"/>
                </a:solidFill>
                <a:effectLst/>
                <a:latin typeface="+mn-lt"/>
                <a:ea typeface="+mn-ea"/>
                <a:cs typeface="+mn-cs"/>
              </a:rPr>
              <a:t>2</a:t>
            </a:r>
            <a:r>
              <a:rPr lang="id-ID"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99</a:t>
            </a:r>
            <a:r>
              <a:rPr lang="id-ID" sz="1200" b="1" kern="1200" dirty="0" smtClean="0">
                <a:solidFill>
                  <a:schemeClr val="tx1"/>
                </a:solidFill>
                <a:effectLst/>
                <a:latin typeface="+mn-lt"/>
                <a:ea typeface="+mn-ea"/>
                <a:cs typeface="+mn-cs"/>
              </a:rPr>
              <a:t> mm/hari</a:t>
            </a:r>
            <a:r>
              <a:rPr lang="id-ID" sz="1200" kern="1200" dirty="0" smtClean="0">
                <a:solidFill>
                  <a:schemeClr val="tx1"/>
                </a:solidFill>
                <a:effectLst/>
                <a:latin typeface="+mn-lt"/>
                <a:ea typeface="+mn-ea"/>
                <a:cs typeface="+mn-cs"/>
              </a:rPr>
              <a:t>.</a:t>
            </a:r>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24</a:t>
            </a:fld>
            <a:endParaRPr lang="id-ID"/>
          </a:p>
        </p:txBody>
      </p:sp>
    </p:spTree>
    <p:extLst>
      <p:ext uri="{BB962C8B-B14F-4D97-AF65-F5344CB8AC3E}">
        <p14:creationId xmlns:p14="http://schemas.microsoft.com/office/powerpoint/2010/main" val="2057925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kern="1200" dirty="0" smtClean="0">
                <a:solidFill>
                  <a:schemeClr val="tx1"/>
                </a:solidFill>
                <a:effectLst/>
                <a:latin typeface="+mn-lt"/>
                <a:ea typeface="+mn-ea"/>
                <a:cs typeface="+mn-cs"/>
              </a:rPr>
              <a:t>Pada DAS </a:t>
            </a:r>
            <a:r>
              <a:rPr lang="en-US" sz="1200" kern="1200" dirty="0" err="1" smtClean="0">
                <a:solidFill>
                  <a:schemeClr val="tx1"/>
                </a:solidFill>
                <a:effectLst/>
                <a:latin typeface="+mn-lt"/>
                <a:ea typeface="+mn-ea"/>
                <a:cs typeface="+mn-cs"/>
              </a:rPr>
              <a:t>Cimanuk</a:t>
            </a:r>
            <a:r>
              <a:rPr lang="id-ID" sz="1200" kern="1200" dirty="0" smtClean="0">
                <a:solidFill>
                  <a:schemeClr val="tx1"/>
                </a:solidFill>
                <a:effectLst/>
                <a:latin typeface="+mn-lt"/>
                <a:ea typeface="+mn-ea"/>
                <a:cs typeface="+mn-cs"/>
              </a:rPr>
              <a:t> evapotranspirasi potensial </a:t>
            </a:r>
            <a:r>
              <a:rPr lang="id-ID" sz="1200" b="1" kern="1200" dirty="0" smtClean="0">
                <a:solidFill>
                  <a:schemeClr val="tx1"/>
                </a:solidFill>
                <a:effectLst/>
                <a:latin typeface="+mn-lt"/>
                <a:ea typeface="+mn-ea"/>
                <a:cs typeface="+mn-cs"/>
              </a:rPr>
              <a:t>tertinggi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id-ID" sz="1200" b="1" kern="1200" dirty="0" smtClean="0">
                <a:solidFill>
                  <a:schemeClr val="tx1"/>
                </a:solidFill>
                <a:effectLst/>
                <a:latin typeface="+mn-lt"/>
                <a:ea typeface="+mn-ea"/>
                <a:cs typeface="+mn-cs"/>
              </a:rPr>
              <a:t>bulan </a:t>
            </a:r>
            <a:r>
              <a:rPr lang="en-US" sz="1200" b="1" kern="1200" dirty="0" smtClean="0">
                <a:solidFill>
                  <a:schemeClr val="tx1"/>
                </a:solidFill>
                <a:effectLst/>
                <a:latin typeface="+mn-lt"/>
                <a:ea typeface="+mn-ea"/>
                <a:cs typeface="+mn-cs"/>
              </a:rPr>
              <a:t>November 2002 </a:t>
            </a:r>
            <a:r>
              <a:rPr lang="id-ID" sz="1200" kern="1200" dirty="0" smtClean="0">
                <a:solidFill>
                  <a:schemeClr val="tx1"/>
                </a:solidFill>
                <a:effectLst/>
                <a:latin typeface="+mn-lt"/>
                <a:ea typeface="+mn-ea"/>
                <a:cs typeface="+mn-cs"/>
              </a:rPr>
              <a:t>sedangkan terendah terjadi pada </a:t>
            </a:r>
            <a:r>
              <a:rPr lang="id-ID" sz="1200" b="1" kern="1200" dirty="0" smtClean="0">
                <a:solidFill>
                  <a:schemeClr val="tx1"/>
                </a:solidFill>
                <a:effectLst/>
                <a:latin typeface="+mn-lt"/>
                <a:ea typeface="+mn-ea"/>
                <a:cs typeface="+mn-cs"/>
              </a:rPr>
              <a:t>bulan </a:t>
            </a:r>
            <a:r>
              <a:rPr lang="en-US" sz="1200" b="1" kern="1200" dirty="0" smtClean="0">
                <a:solidFill>
                  <a:schemeClr val="tx1"/>
                </a:solidFill>
                <a:effectLst/>
                <a:latin typeface="+mn-lt"/>
                <a:ea typeface="+mn-ea"/>
                <a:cs typeface="+mn-cs"/>
              </a:rPr>
              <a:t>November 2003</a:t>
            </a:r>
            <a:r>
              <a:rPr lang="id-ID" sz="1200" kern="1200" dirty="0" smtClean="0">
                <a:solidFill>
                  <a:schemeClr val="tx1"/>
                </a:solidFill>
                <a:effectLst/>
                <a:latin typeface="+mn-lt"/>
                <a:ea typeface="+mn-ea"/>
                <a:cs typeface="+mn-cs"/>
              </a:rPr>
              <a:t>. Dengan besaran evapotranspirasi potensial berkisar antara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0.2</a:t>
            </a:r>
            <a:r>
              <a:rPr lang="id-ID" sz="1200" b="1" kern="1200" dirty="0" smtClean="0">
                <a:solidFill>
                  <a:schemeClr val="tx1"/>
                </a:solidFill>
                <a:effectLst/>
                <a:latin typeface="+mn-lt"/>
                <a:ea typeface="+mn-ea"/>
                <a:cs typeface="+mn-cs"/>
              </a:rPr>
              <a:t>4 mm/hari hingga </a:t>
            </a:r>
            <a:r>
              <a:rPr lang="en-US" sz="1200" b="1" kern="1200" dirty="0" smtClean="0">
                <a:solidFill>
                  <a:schemeClr val="tx1"/>
                </a:solidFill>
                <a:effectLst/>
                <a:latin typeface="+mn-lt"/>
                <a:ea typeface="+mn-ea"/>
                <a:cs typeface="+mn-cs"/>
              </a:rPr>
              <a:t>6</a:t>
            </a:r>
            <a:r>
              <a:rPr lang="id-ID"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22</a:t>
            </a:r>
            <a:r>
              <a:rPr lang="id-ID" sz="1200" b="1" kern="1200" dirty="0" smtClean="0">
                <a:solidFill>
                  <a:schemeClr val="tx1"/>
                </a:solidFill>
                <a:effectLst/>
                <a:latin typeface="+mn-lt"/>
                <a:ea typeface="+mn-ea"/>
                <a:cs typeface="+mn-cs"/>
              </a:rPr>
              <a:t> mm/hari</a:t>
            </a:r>
            <a:r>
              <a:rPr lang="id-ID" sz="1200" kern="1200" dirty="0" smtClean="0">
                <a:solidFill>
                  <a:schemeClr val="tx1"/>
                </a:solidFill>
                <a:effectLst/>
                <a:latin typeface="+mn-lt"/>
                <a:ea typeface="+mn-ea"/>
                <a:cs typeface="+mn-cs"/>
              </a:rPr>
              <a:t> dan rata-ratanya sebesar </a:t>
            </a:r>
            <a:r>
              <a:rPr lang="en-US" sz="1200" b="1" kern="1200" dirty="0" smtClean="0">
                <a:solidFill>
                  <a:schemeClr val="tx1"/>
                </a:solidFill>
                <a:effectLst/>
                <a:latin typeface="+mn-lt"/>
                <a:ea typeface="+mn-ea"/>
                <a:cs typeface="+mn-cs"/>
              </a:rPr>
              <a:t>1</a:t>
            </a:r>
            <a:r>
              <a:rPr lang="id-ID" sz="1200" b="1"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21</a:t>
            </a:r>
            <a:r>
              <a:rPr lang="id-ID" sz="1200" b="1" kern="1200" dirty="0" smtClean="0">
                <a:solidFill>
                  <a:schemeClr val="tx1"/>
                </a:solidFill>
                <a:effectLst/>
                <a:latin typeface="+mn-lt"/>
                <a:ea typeface="+mn-ea"/>
                <a:cs typeface="+mn-cs"/>
              </a:rPr>
              <a:t> mm/hari</a:t>
            </a:r>
            <a:r>
              <a:rPr lang="id-ID"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25</a:t>
            </a:fld>
            <a:endParaRPr lang="id-ID"/>
          </a:p>
        </p:txBody>
      </p:sp>
    </p:spTree>
    <p:extLst>
      <p:ext uri="{BB962C8B-B14F-4D97-AF65-F5344CB8AC3E}">
        <p14:creationId xmlns:p14="http://schemas.microsoft.com/office/powerpoint/2010/main" val="322588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Pencarian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dilakukan secara acak, dengan batas pencarian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 {-9.99...9.99}. Setelah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ditentukan tahapan selanjutnya adalah melakukan proses model GR4J maksimal sebanyak </a:t>
            </a:r>
            <a:r>
              <a:rPr lang="id-ID" sz="1200" b="1" dirty="0" smtClean="0">
                <a:solidFill>
                  <a:srgbClr val="7EBC1F"/>
                </a:solidFill>
                <a:ea typeface="Times New Roman" panose="02020603050405020304" pitchFamily="18" charset="0"/>
              </a:rPr>
              <a:t>1000 kali perulangan</a:t>
            </a:r>
            <a:r>
              <a:rPr lang="id-ID" sz="1200" dirty="0" smtClean="0">
                <a:ea typeface="Times New Roman" panose="02020603050405020304" pitchFamily="18" charset="0"/>
              </a:rPr>
              <a:t> sampai mendapatkan nilai parameter yang optimal</a:t>
            </a:r>
            <a:r>
              <a:rPr lang="en-US" sz="1200" dirty="0" smtClean="0">
                <a:ea typeface="Times New Roman" panose="02020603050405020304" pitchFamily="18" charset="0"/>
              </a:rPr>
              <a:t>. </a:t>
            </a:r>
            <a:r>
              <a:rPr lang="en-US" sz="1200" dirty="0" err="1" smtClean="0">
                <a:ea typeface="Times New Roman" panose="02020603050405020304" pitchFamily="18" charset="0"/>
              </a:rPr>
              <a:t>Berikut</a:t>
            </a:r>
            <a:r>
              <a:rPr lang="en-US" sz="1200" dirty="0" smtClean="0">
                <a:ea typeface="Times New Roman" panose="02020603050405020304" pitchFamily="18" charset="0"/>
              </a:rPr>
              <a:t> </a:t>
            </a:r>
            <a:r>
              <a:rPr lang="en-US" sz="1200" dirty="0" err="1" smtClean="0">
                <a:ea typeface="Times New Roman" panose="02020603050405020304" pitchFamily="18" charset="0"/>
              </a:rPr>
              <a:t>adalah</a:t>
            </a:r>
            <a:r>
              <a:rPr lang="en-US" sz="1200" dirty="0" smtClean="0">
                <a:ea typeface="Times New Roman" panose="02020603050405020304" pitchFamily="18" charset="0"/>
              </a:rPr>
              <a:t> k</a:t>
            </a:r>
            <a:r>
              <a:rPr lang="id-ID" sz="1200" dirty="0" smtClean="0">
                <a:ea typeface="Times New Roman" panose="02020603050405020304" pitchFamily="18" charset="0"/>
              </a:rPr>
              <a:t>oefisien nilai parameter </a:t>
            </a:r>
            <a:r>
              <a:rPr lang="en-US" sz="1200" b="1" dirty="0" smtClean="0">
                <a:solidFill>
                  <a:srgbClr val="74B44A"/>
                </a:solidFill>
                <a:ea typeface="Times New Roman" panose="02020603050405020304" pitchFamily="18" charset="0"/>
              </a:rPr>
              <a:t>model GR4J</a:t>
            </a:r>
            <a:r>
              <a:rPr lang="en-US" sz="1200" dirty="0" smtClean="0">
                <a:ea typeface="Times New Roman" panose="02020603050405020304" pitchFamily="18" charset="0"/>
              </a:rPr>
              <a:t> yang optimal </a:t>
            </a:r>
            <a:endParaRPr lang="id-ID" sz="1200" dirty="0" smtClean="0"/>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27</a:t>
            </a:fld>
            <a:endParaRPr lang="id-ID"/>
          </a:p>
        </p:txBody>
      </p:sp>
    </p:spTree>
    <p:extLst>
      <p:ext uri="{BB962C8B-B14F-4D97-AF65-F5344CB8AC3E}">
        <p14:creationId xmlns:p14="http://schemas.microsoft.com/office/powerpoint/2010/main" val="216510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Pencarian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dilakukan secara acak, dengan batas pencarian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 {-9.99...9.99}. Setelah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ditentukan tahapan selanjutnya adalah melakukan proses model GR4J maksimal sebanyak </a:t>
            </a:r>
            <a:r>
              <a:rPr lang="id-ID" sz="1200" b="1" dirty="0" smtClean="0">
                <a:solidFill>
                  <a:srgbClr val="7EBC1F"/>
                </a:solidFill>
                <a:ea typeface="Times New Roman" panose="02020603050405020304" pitchFamily="18" charset="0"/>
              </a:rPr>
              <a:t>1000 kali perulangan</a:t>
            </a:r>
            <a:r>
              <a:rPr lang="id-ID" sz="1200" dirty="0" smtClean="0">
                <a:ea typeface="Times New Roman" panose="02020603050405020304" pitchFamily="18" charset="0"/>
              </a:rPr>
              <a:t> sampai mendapatkan nilai parameter yang optimal</a:t>
            </a:r>
            <a:r>
              <a:rPr lang="en-US" sz="1200" dirty="0" smtClean="0">
                <a:ea typeface="Times New Roman" panose="02020603050405020304" pitchFamily="18" charset="0"/>
              </a:rPr>
              <a:t>. </a:t>
            </a:r>
            <a:r>
              <a:rPr lang="en-US" sz="1200" dirty="0" err="1" smtClean="0">
                <a:ea typeface="Times New Roman" panose="02020603050405020304" pitchFamily="18" charset="0"/>
              </a:rPr>
              <a:t>Berikut</a:t>
            </a:r>
            <a:r>
              <a:rPr lang="en-US" sz="1200" dirty="0" smtClean="0">
                <a:ea typeface="Times New Roman" panose="02020603050405020304" pitchFamily="18" charset="0"/>
              </a:rPr>
              <a:t> </a:t>
            </a:r>
            <a:r>
              <a:rPr lang="en-US" sz="1200" dirty="0" err="1" smtClean="0">
                <a:ea typeface="Times New Roman" panose="02020603050405020304" pitchFamily="18" charset="0"/>
              </a:rPr>
              <a:t>adalah</a:t>
            </a:r>
            <a:r>
              <a:rPr lang="en-US" sz="1200" dirty="0" smtClean="0">
                <a:ea typeface="Times New Roman" panose="02020603050405020304" pitchFamily="18" charset="0"/>
              </a:rPr>
              <a:t> k</a:t>
            </a:r>
            <a:r>
              <a:rPr lang="id-ID" sz="1200" dirty="0" smtClean="0">
                <a:ea typeface="Times New Roman" panose="02020603050405020304" pitchFamily="18" charset="0"/>
              </a:rPr>
              <a:t>oefisien nilai parameter </a:t>
            </a:r>
            <a:r>
              <a:rPr lang="en-US" sz="1200" b="1" dirty="0" smtClean="0">
                <a:solidFill>
                  <a:srgbClr val="74B44A"/>
                </a:solidFill>
                <a:ea typeface="Times New Roman" panose="02020603050405020304" pitchFamily="18" charset="0"/>
              </a:rPr>
              <a:t>model GR4J</a:t>
            </a:r>
            <a:r>
              <a:rPr lang="en-US" sz="1200" dirty="0" smtClean="0">
                <a:ea typeface="Times New Roman" panose="02020603050405020304" pitchFamily="18" charset="0"/>
              </a:rPr>
              <a:t> yang optimal </a:t>
            </a:r>
            <a:endParaRPr lang="id-ID" sz="1200" dirty="0" smtClean="0"/>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28</a:t>
            </a:fld>
            <a:endParaRPr lang="id-ID"/>
          </a:p>
        </p:txBody>
      </p:sp>
    </p:spTree>
    <p:extLst>
      <p:ext uri="{BB962C8B-B14F-4D97-AF65-F5344CB8AC3E}">
        <p14:creationId xmlns:p14="http://schemas.microsoft.com/office/powerpoint/2010/main" val="241390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200" dirty="0" smtClean="0">
                <a:ea typeface="Times New Roman" panose="02020603050405020304" pitchFamily="18" charset="0"/>
              </a:rPr>
              <a:t>Pencarian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dilakukan secara acak, dengan batas pencarian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 {-9.99...9.99}. Setelah nilai parameter X</a:t>
            </a:r>
            <a:r>
              <a:rPr lang="id-ID" sz="1200" baseline="-25000" dirty="0" smtClean="0">
                <a:ea typeface="Times New Roman" panose="02020603050405020304" pitchFamily="18" charset="0"/>
              </a:rPr>
              <a:t>1</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2</a:t>
            </a:r>
            <a:r>
              <a:rPr lang="id-ID" sz="1200" dirty="0" smtClean="0">
                <a:ea typeface="Times New Roman" panose="02020603050405020304" pitchFamily="18" charset="0"/>
              </a:rPr>
              <a:t>, X</a:t>
            </a:r>
            <a:r>
              <a:rPr lang="id-ID" sz="1200" baseline="-25000" dirty="0" smtClean="0">
                <a:ea typeface="Times New Roman" panose="02020603050405020304" pitchFamily="18" charset="0"/>
              </a:rPr>
              <a:t>3</a:t>
            </a:r>
            <a:r>
              <a:rPr lang="id-ID" sz="1200" dirty="0" smtClean="0">
                <a:ea typeface="Times New Roman" panose="02020603050405020304" pitchFamily="18" charset="0"/>
              </a:rPr>
              <a:t>, dan X</a:t>
            </a:r>
            <a:r>
              <a:rPr lang="id-ID" sz="1200" baseline="-25000" dirty="0" smtClean="0">
                <a:ea typeface="Times New Roman" panose="02020603050405020304" pitchFamily="18" charset="0"/>
              </a:rPr>
              <a:t>4</a:t>
            </a:r>
            <a:r>
              <a:rPr lang="id-ID" sz="1200" dirty="0" smtClean="0">
                <a:ea typeface="Times New Roman" panose="02020603050405020304" pitchFamily="18" charset="0"/>
              </a:rPr>
              <a:t> ditentukan tahapan selanjutnya adalah melakukan proses model GR4J maksimal sebanyak </a:t>
            </a:r>
            <a:r>
              <a:rPr lang="id-ID" sz="1200" b="1" dirty="0" smtClean="0">
                <a:solidFill>
                  <a:srgbClr val="7EBC1F"/>
                </a:solidFill>
                <a:ea typeface="Times New Roman" panose="02020603050405020304" pitchFamily="18" charset="0"/>
              </a:rPr>
              <a:t>1000 kali perulangan</a:t>
            </a:r>
            <a:r>
              <a:rPr lang="id-ID" sz="1200" dirty="0" smtClean="0">
                <a:ea typeface="Times New Roman" panose="02020603050405020304" pitchFamily="18" charset="0"/>
              </a:rPr>
              <a:t> sampai mendapatkan nilai parameter yang optimal</a:t>
            </a:r>
            <a:r>
              <a:rPr lang="en-US" sz="1200" dirty="0" smtClean="0">
                <a:ea typeface="Times New Roman" panose="02020603050405020304" pitchFamily="18" charset="0"/>
              </a:rPr>
              <a:t>. </a:t>
            </a:r>
            <a:r>
              <a:rPr lang="en-US" sz="1200" dirty="0" err="1" smtClean="0">
                <a:ea typeface="Times New Roman" panose="02020603050405020304" pitchFamily="18" charset="0"/>
              </a:rPr>
              <a:t>Berikut</a:t>
            </a:r>
            <a:r>
              <a:rPr lang="en-US" sz="1200" dirty="0" smtClean="0">
                <a:ea typeface="Times New Roman" panose="02020603050405020304" pitchFamily="18" charset="0"/>
              </a:rPr>
              <a:t> </a:t>
            </a:r>
            <a:r>
              <a:rPr lang="en-US" sz="1200" dirty="0" err="1" smtClean="0">
                <a:ea typeface="Times New Roman" panose="02020603050405020304" pitchFamily="18" charset="0"/>
              </a:rPr>
              <a:t>adalah</a:t>
            </a:r>
            <a:r>
              <a:rPr lang="en-US" sz="1200" dirty="0" smtClean="0">
                <a:ea typeface="Times New Roman" panose="02020603050405020304" pitchFamily="18" charset="0"/>
              </a:rPr>
              <a:t> k</a:t>
            </a:r>
            <a:r>
              <a:rPr lang="id-ID" sz="1200" dirty="0" smtClean="0">
                <a:ea typeface="Times New Roman" panose="02020603050405020304" pitchFamily="18" charset="0"/>
              </a:rPr>
              <a:t>oefisien nilai parameter </a:t>
            </a:r>
            <a:r>
              <a:rPr lang="en-US" sz="1200" b="1" dirty="0" smtClean="0">
                <a:solidFill>
                  <a:srgbClr val="74B44A"/>
                </a:solidFill>
                <a:ea typeface="Times New Roman" panose="02020603050405020304" pitchFamily="18" charset="0"/>
              </a:rPr>
              <a:t>model GR4J</a:t>
            </a:r>
            <a:r>
              <a:rPr lang="en-US" sz="1200" dirty="0" smtClean="0">
                <a:ea typeface="Times New Roman" panose="02020603050405020304" pitchFamily="18" charset="0"/>
              </a:rPr>
              <a:t> yang optimal </a:t>
            </a:r>
            <a:endParaRPr lang="id-ID" sz="1200" dirty="0" smtClean="0"/>
          </a:p>
          <a:p>
            <a:endParaRPr lang="id-ID" dirty="0"/>
          </a:p>
        </p:txBody>
      </p:sp>
      <p:sp>
        <p:nvSpPr>
          <p:cNvPr id="4" name="Slide Number Placeholder 3"/>
          <p:cNvSpPr>
            <a:spLocks noGrp="1"/>
          </p:cNvSpPr>
          <p:nvPr>
            <p:ph type="sldNum" sz="quarter" idx="10"/>
          </p:nvPr>
        </p:nvSpPr>
        <p:spPr/>
        <p:txBody>
          <a:bodyPr/>
          <a:lstStyle/>
          <a:p>
            <a:fld id="{E4996167-33B3-4DCB-9119-3B5DBCD280C2}" type="slidenum">
              <a:rPr lang="id-ID" smtClean="0"/>
              <a:t>29</a:t>
            </a:fld>
            <a:endParaRPr lang="id-ID"/>
          </a:p>
        </p:txBody>
      </p:sp>
    </p:spTree>
    <p:extLst>
      <p:ext uri="{BB962C8B-B14F-4D97-AF65-F5344CB8AC3E}">
        <p14:creationId xmlns:p14="http://schemas.microsoft.com/office/powerpoint/2010/main" val="10235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6E084-1C42-49FD-8ADD-BCA72BE227CF}" type="datetimeFigureOut">
              <a:rPr lang="id-ID" smtClean="0"/>
              <a:t>18/07/2019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6585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6E084-1C42-49FD-8ADD-BCA72BE227CF}" type="datetimeFigureOut">
              <a:rPr lang="id-ID" smtClean="0"/>
              <a:t>18/07/2019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155455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6E084-1C42-49FD-8ADD-BCA72BE227CF}" type="datetimeFigureOut">
              <a:rPr lang="id-ID" smtClean="0"/>
              <a:t>18/07/2019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380098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6E084-1C42-49FD-8ADD-BCA72BE227CF}" type="datetimeFigureOut">
              <a:rPr lang="id-ID" smtClean="0"/>
              <a:t>18/07/2019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48783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D6E084-1C42-49FD-8ADD-BCA72BE227CF}" type="datetimeFigureOut">
              <a:rPr lang="id-ID" smtClean="0"/>
              <a:t>18/07/2019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2523214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D6E084-1C42-49FD-8ADD-BCA72BE227CF}" type="datetimeFigureOut">
              <a:rPr lang="id-ID" smtClean="0"/>
              <a:t>18/07/2019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309460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D6E084-1C42-49FD-8ADD-BCA72BE227CF}" type="datetimeFigureOut">
              <a:rPr lang="id-ID" smtClean="0"/>
              <a:t>18/07/2019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241438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D6E084-1C42-49FD-8ADD-BCA72BE227CF}" type="datetimeFigureOut">
              <a:rPr lang="id-ID" smtClean="0"/>
              <a:t>18/07/2019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1273557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6E084-1C42-49FD-8ADD-BCA72BE227CF}" type="datetimeFigureOut">
              <a:rPr lang="id-ID" smtClean="0"/>
              <a:t>18/07/2019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8298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D6E084-1C42-49FD-8ADD-BCA72BE227CF}" type="datetimeFigureOut">
              <a:rPr lang="id-ID" smtClean="0"/>
              <a:t>18/07/2019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1738110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D6E084-1C42-49FD-8ADD-BCA72BE227CF}" type="datetimeFigureOut">
              <a:rPr lang="id-ID" smtClean="0"/>
              <a:t>18/07/2019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8D1CDBB-53BE-424E-AA01-4206EA812FE7}" type="slidenum">
              <a:rPr lang="id-ID" smtClean="0"/>
              <a:t>‹#›</a:t>
            </a:fld>
            <a:endParaRPr lang="id-ID"/>
          </a:p>
        </p:txBody>
      </p:sp>
    </p:spTree>
    <p:extLst>
      <p:ext uri="{BB962C8B-B14F-4D97-AF65-F5344CB8AC3E}">
        <p14:creationId xmlns:p14="http://schemas.microsoft.com/office/powerpoint/2010/main" val="381383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6E084-1C42-49FD-8ADD-BCA72BE227CF}" type="datetimeFigureOut">
              <a:rPr lang="id-ID" smtClean="0"/>
              <a:t>18/07/2019</a:t>
            </a:fld>
            <a:endParaRPr lang="id-ID"/>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1CDBB-53BE-424E-AA01-4206EA812FE7}" type="slidenum">
              <a:rPr lang="id-ID" smtClean="0"/>
              <a:t>‹#›</a:t>
            </a:fld>
            <a:endParaRPr lang="id-ID"/>
          </a:p>
        </p:txBody>
      </p:sp>
    </p:spTree>
    <p:extLst>
      <p:ext uri="{BB962C8B-B14F-4D97-AF65-F5344CB8AC3E}">
        <p14:creationId xmlns:p14="http://schemas.microsoft.com/office/powerpoint/2010/main" val="4678553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katam.litbang.pertanian.go.i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8" t="29536" r="78" b="47647"/>
          <a:stretch/>
        </p:blipFill>
        <p:spPr>
          <a:xfrm>
            <a:off x="229365" y="5268687"/>
            <a:ext cx="8721754" cy="13346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368284" y="499670"/>
            <a:ext cx="8443913" cy="1790700"/>
          </a:xfrm>
        </p:spPr>
        <p:txBody>
          <a:bodyPr>
            <a:normAutofit/>
          </a:bodyPr>
          <a:lstStyle/>
          <a:p>
            <a:pPr algn="l"/>
            <a:r>
              <a:rPr lang="id-ID" sz="3600" b="1" dirty="0">
                <a:solidFill>
                  <a:srgbClr val="9ACC39"/>
                </a:solidFill>
                <a:latin typeface="+mn-lt"/>
              </a:rPr>
              <a:t>Optimasi Parameter </a:t>
            </a:r>
            <a:r>
              <a:rPr lang="en-US" sz="3600" b="1" dirty="0">
                <a:solidFill>
                  <a:srgbClr val="9ACC39"/>
                </a:solidFill>
                <a:latin typeface="+mn-lt"/>
              </a:rPr>
              <a:t>Model </a:t>
            </a:r>
            <a:r>
              <a:rPr lang="id-ID" sz="3600" b="1" dirty="0">
                <a:solidFill>
                  <a:srgbClr val="9ACC39"/>
                </a:solidFill>
                <a:latin typeface="+mn-lt"/>
              </a:rPr>
              <a:t>Hujan</a:t>
            </a:r>
            <a:r>
              <a:rPr lang="en-US" sz="3600" b="1" dirty="0">
                <a:solidFill>
                  <a:srgbClr val="9ACC39"/>
                </a:solidFill>
                <a:latin typeface="+mn-lt"/>
              </a:rPr>
              <a:t>-Debit GR4J </a:t>
            </a:r>
            <a:r>
              <a:rPr lang="id-ID" sz="3600" b="1" dirty="0">
                <a:solidFill>
                  <a:srgbClr val="9ACC39"/>
                </a:solidFill>
                <a:latin typeface="+mn-lt"/>
              </a:rPr>
              <a:t>dengan</a:t>
            </a:r>
            <a:r>
              <a:rPr lang="en-US" sz="3600" b="1" dirty="0">
                <a:solidFill>
                  <a:srgbClr val="9ACC39"/>
                </a:solidFill>
                <a:latin typeface="+mn-lt"/>
              </a:rPr>
              <a:t> </a:t>
            </a:r>
            <a:r>
              <a:rPr lang="en-US" sz="3600" b="1" i="1" dirty="0">
                <a:solidFill>
                  <a:srgbClr val="030303"/>
                </a:solidFill>
                <a:latin typeface="+mn-lt"/>
              </a:rPr>
              <a:t>Particle Swarm Optimization</a:t>
            </a:r>
            <a:r>
              <a:rPr lang="en-US" sz="3600" b="1" dirty="0">
                <a:solidFill>
                  <a:srgbClr val="030303"/>
                </a:solidFill>
                <a:latin typeface="+mn-lt"/>
              </a:rPr>
              <a:t> </a:t>
            </a:r>
            <a:r>
              <a:rPr lang="id-ID" sz="3600" b="1" dirty="0">
                <a:solidFill>
                  <a:srgbClr val="9ACC39"/>
                </a:solidFill>
                <a:latin typeface="+mn-lt"/>
              </a:rPr>
              <a:t>pada Kalender Tanam Terpadu</a:t>
            </a:r>
          </a:p>
        </p:txBody>
      </p:sp>
      <p:sp>
        <p:nvSpPr>
          <p:cNvPr id="5" name="Rectangle 4"/>
          <p:cNvSpPr/>
          <p:nvPr/>
        </p:nvSpPr>
        <p:spPr>
          <a:xfrm>
            <a:off x="1347310" y="5397387"/>
            <a:ext cx="4948986" cy="1077218"/>
          </a:xfrm>
          <a:prstGeom prst="rect">
            <a:avLst/>
          </a:prstGeom>
        </p:spPr>
        <p:txBody>
          <a:bodyPr wrap="square">
            <a:spAutoFit/>
          </a:bodyPr>
          <a:lstStyle/>
          <a:p>
            <a:r>
              <a:rPr lang="id-ID" sz="1600" b="1" dirty="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rPr>
              <a:t>Program Magister Departemen Ilmu Komputer  Fakultas Matematika dan Ilmu Pengetahuan </a:t>
            </a:r>
            <a:r>
              <a:rPr lang="id-ID" sz="1600" b="1" dirty="0" smtClean="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rPr>
              <a:t>Alam</a:t>
            </a:r>
            <a:endParaRPr lang="en-US" sz="1600" b="1" dirty="0" smtClean="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endParaRPr>
          </a:p>
          <a:p>
            <a:r>
              <a:rPr lang="id-ID" sz="1600" b="1" dirty="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rPr>
              <a:t>Sekolah </a:t>
            </a:r>
            <a:r>
              <a:rPr lang="id-ID" sz="1600" b="1" dirty="0" smtClean="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rPr>
              <a:t>Pascasarjana</a:t>
            </a:r>
          </a:p>
          <a:p>
            <a:r>
              <a:rPr lang="id-ID" sz="1600" b="1" dirty="0" smtClean="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rPr>
              <a:t>Institut Pertanian Bogor tahun 201</a:t>
            </a:r>
            <a:r>
              <a:rPr lang="en-US" sz="1600" b="1" dirty="0" smtClean="0">
                <a:ln>
                  <a:solidFill>
                    <a:schemeClr val="bg1">
                      <a:lumMod val="75000"/>
                    </a:schemeClr>
                  </a:solidFill>
                </a:ln>
                <a:solidFill>
                  <a:schemeClr val="bg1"/>
                </a:solidFill>
                <a:effectLst>
                  <a:outerShdw blurRad="50800" dist="38100" dir="5400000" algn="t" rotWithShape="0">
                    <a:prstClr val="black">
                      <a:alpha val="40000"/>
                    </a:prstClr>
                  </a:outerShdw>
                </a:effectLst>
                <a:latin typeface="Calibri" panose="020F0502020204030204" pitchFamily="34" charset="0"/>
              </a:rPr>
              <a:t>9</a:t>
            </a:r>
            <a:endParaRPr lang="id-ID" sz="1600" dirty="0">
              <a:ln>
                <a:solidFill>
                  <a:schemeClr val="bg1">
                    <a:lumMod val="75000"/>
                  </a:schemeClr>
                </a:solidFill>
              </a:ln>
              <a:solidFill>
                <a:schemeClr val="bg1"/>
              </a:solidFill>
              <a:effectLst>
                <a:outerShdw blurRad="50800" dist="38100" dir="5400000" algn="t" rotWithShape="0">
                  <a:prstClr val="black">
                    <a:alpha val="40000"/>
                  </a:prstClr>
                </a:outerShdw>
              </a:effectLst>
            </a:endParaRPr>
          </a:p>
        </p:txBody>
      </p:sp>
      <p:sp>
        <p:nvSpPr>
          <p:cNvPr id="6" name="object 4"/>
          <p:cNvSpPr/>
          <p:nvPr/>
        </p:nvSpPr>
        <p:spPr>
          <a:xfrm>
            <a:off x="442706" y="5530333"/>
            <a:ext cx="811327" cy="811327"/>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350" dirty="0"/>
          </a:p>
        </p:txBody>
      </p:sp>
      <p:sp>
        <p:nvSpPr>
          <p:cNvPr id="7" name="Rectangle 6"/>
          <p:cNvSpPr/>
          <p:nvPr/>
        </p:nvSpPr>
        <p:spPr>
          <a:xfrm>
            <a:off x="364330" y="3417737"/>
            <a:ext cx="6289018" cy="1015663"/>
          </a:xfrm>
          <a:prstGeom prst="rect">
            <a:avLst/>
          </a:prstGeom>
        </p:spPr>
        <p:txBody>
          <a:bodyPr wrap="square">
            <a:spAutoFit/>
          </a:bodyPr>
          <a:lstStyle/>
          <a:p>
            <a:r>
              <a:rPr lang="id-ID" sz="2000" b="1" dirty="0">
                <a:solidFill>
                  <a:srgbClr val="7EBC1F"/>
                </a:solidFill>
                <a:latin typeface="Calibri" panose="020F0502020204030204" pitchFamily="34" charset="0"/>
              </a:rPr>
              <a:t>Dibimbing oleh :</a:t>
            </a:r>
            <a:br>
              <a:rPr lang="id-ID" sz="2000" b="1" dirty="0">
                <a:solidFill>
                  <a:srgbClr val="7EBC1F"/>
                </a:solidFill>
                <a:latin typeface="Calibri" panose="020F0502020204030204" pitchFamily="34" charset="0"/>
              </a:rPr>
            </a:br>
            <a:r>
              <a:rPr lang="id-ID" sz="2000" b="1" dirty="0">
                <a:solidFill>
                  <a:srgbClr val="000000"/>
                </a:solidFill>
                <a:latin typeface="Calibri" panose="020F0502020204030204" pitchFamily="34" charset="0"/>
              </a:rPr>
              <a:t>Dr. Imas Sukaesih Sitanggang, S.Si. M.Kom</a:t>
            </a:r>
            <a:r>
              <a:rPr lang="id-ID" sz="2000" dirty="0"/>
              <a:t> </a:t>
            </a:r>
            <a:br>
              <a:rPr lang="id-ID" sz="2000" dirty="0"/>
            </a:br>
            <a:r>
              <a:rPr lang="id-ID" sz="2000" b="1" dirty="0">
                <a:latin typeface="Calibri" panose="020F0502020204030204" pitchFamily="34" charset="0"/>
                <a:cs typeface="Calibri" panose="020F0502020204030204" pitchFamily="34" charset="0"/>
              </a:rPr>
              <a:t>Dr</a:t>
            </a:r>
            <a:r>
              <a:rPr lang="en-US" sz="2000" b="1" dirty="0">
                <a:latin typeface="Calibri" panose="020F0502020204030204" pitchFamily="34" charset="0"/>
                <a:cs typeface="Calibri" panose="020F0502020204030204" pitchFamily="34" charset="0"/>
              </a:rPr>
              <a:t>.</a:t>
            </a:r>
            <a:r>
              <a:rPr lang="id-ID" sz="2000" b="1" dirty="0">
                <a:latin typeface="Calibri" panose="020F0502020204030204" pitchFamily="34" charset="0"/>
                <a:cs typeface="Calibri" panose="020F0502020204030204" pitchFamily="34" charset="0"/>
              </a:rPr>
              <a:t> Eng</a:t>
            </a:r>
            <a:r>
              <a:rPr lang="en-US" sz="2000" b="1" dirty="0">
                <a:latin typeface="Calibri" panose="020F0502020204030204" pitchFamily="34" charset="0"/>
                <a:cs typeface="Calibri" panose="020F0502020204030204" pitchFamily="34" charset="0"/>
              </a:rPr>
              <a:t>.</a:t>
            </a:r>
            <a:r>
              <a:rPr lang="id-ID" sz="2000" b="1" dirty="0">
                <a:latin typeface="Calibri" panose="020F0502020204030204" pitchFamily="34" charset="0"/>
                <a:cs typeface="Calibri" panose="020F0502020204030204" pitchFamily="34" charset="0"/>
              </a:rPr>
              <a:t> Annisa, S</a:t>
            </a:r>
            <a:r>
              <a:rPr lang="en-US" sz="2000" b="1" dirty="0">
                <a:latin typeface="Calibri" panose="020F0502020204030204" pitchFamily="34" charset="0"/>
                <a:cs typeface="Calibri" panose="020F0502020204030204" pitchFamily="34" charset="0"/>
              </a:rPr>
              <a:t>.</a:t>
            </a:r>
            <a:r>
              <a:rPr lang="id-ID" sz="2000" b="1" dirty="0">
                <a:latin typeface="Calibri" panose="020F0502020204030204" pitchFamily="34" charset="0"/>
                <a:cs typeface="Calibri" panose="020F0502020204030204" pitchFamily="34" charset="0"/>
              </a:rPr>
              <a:t>Kom, M</a:t>
            </a:r>
            <a:r>
              <a:rPr lang="en-US" sz="2000" b="1" dirty="0">
                <a:latin typeface="Calibri" panose="020F0502020204030204" pitchFamily="34" charset="0"/>
                <a:cs typeface="Calibri" panose="020F0502020204030204" pitchFamily="34" charset="0"/>
              </a:rPr>
              <a:t>.</a:t>
            </a:r>
            <a:r>
              <a:rPr lang="id-ID" sz="2000" b="1" dirty="0">
                <a:latin typeface="Calibri" panose="020F0502020204030204" pitchFamily="34" charset="0"/>
                <a:cs typeface="Calibri" panose="020F0502020204030204" pitchFamily="34" charset="0"/>
              </a:rPr>
              <a:t>Kom</a:t>
            </a:r>
            <a:endParaRPr lang="id-ID" sz="2000" dirty="0"/>
          </a:p>
        </p:txBody>
      </p:sp>
      <p:sp>
        <p:nvSpPr>
          <p:cNvPr id="9" name="Rectangle 8"/>
          <p:cNvSpPr/>
          <p:nvPr/>
        </p:nvSpPr>
        <p:spPr>
          <a:xfrm>
            <a:off x="364330" y="2621122"/>
            <a:ext cx="7525635" cy="584775"/>
          </a:xfrm>
          <a:prstGeom prst="rect">
            <a:avLst/>
          </a:prstGeom>
        </p:spPr>
        <p:txBody>
          <a:bodyPr wrap="square">
            <a:spAutoFit/>
          </a:bodyPr>
          <a:lstStyle/>
          <a:p>
            <a:r>
              <a:rPr lang="en-US" sz="3200" b="1" dirty="0">
                <a:solidFill>
                  <a:srgbClr val="000000"/>
                </a:solidFill>
                <a:latin typeface="Calibri" panose="020F0502020204030204" pitchFamily="34" charset="0"/>
              </a:rPr>
              <a:t>Yazid Aufar – </a:t>
            </a:r>
            <a:r>
              <a:rPr lang="en-US" sz="3200" b="1" dirty="0">
                <a:solidFill>
                  <a:srgbClr val="99CB38"/>
                </a:solidFill>
                <a:latin typeface="Calibri" panose="020F0502020204030204" pitchFamily="34" charset="0"/>
              </a:rPr>
              <a:t>G651170071</a:t>
            </a:r>
            <a:r>
              <a:rPr lang="en-US" sz="3200" dirty="0">
                <a:solidFill>
                  <a:srgbClr val="99CB38"/>
                </a:solidFill>
              </a:rPr>
              <a:t> </a:t>
            </a:r>
            <a:endParaRPr lang="id-ID" sz="3200" dirty="0">
              <a:solidFill>
                <a:srgbClr val="99CB38"/>
              </a:solidFill>
            </a:endParaRPr>
          </a:p>
        </p:txBody>
      </p:sp>
      <p:sp>
        <p:nvSpPr>
          <p:cNvPr id="10" name="Rectangle 9"/>
          <p:cNvSpPr/>
          <p:nvPr/>
        </p:nvSpPr>
        <p:spPr>
          <a:xfrm>
            <a:off x="229365" y="4764152"/>
            <a:ext cx="8721753" cy="298890"/>
          </a:xfrm>
          <a:prstGeom prst="rect">
            <a:avLst/>
          </a:prstGeom>
          <a:solidFill>
            <a:srgbClr val="030303"/>
          </a:solidFill>
          <a:ln>
            <a:solidFill>
              <a:srgbClr val="03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smtClean="0">
                <a:latin typeface="Calibri" panose="020F0502020204030204" pitchFamily="34" charset="0"/>
                <a:cs typeface="Calibri" panose="020F0502020204030204" pitchFamily="34" charset="0"/>
              </a:rPr>
              <a:t> </a:t>
            </a:r>
            <a:r>
              <a:rPr lang="id-ID" sz="1350" b="1" dirty="0" smtClean="0">
                <a:latin typeface="Calibri" panose="020F0502020204030204" pitchFamily="34" charset="0"/>
                <a:cs typeface="Calibri" panose="020F0502020204030204" pitchFamily="34" charset="0"/>
              </a:rPr>
              <a:t>Tempat </a:t>
            </a:r>
            <a:r>
              <a:rPr lang="id-ID" sz="1350" b="1" dirty="0">
                <a:latin typeface="Calibri" panose="020F0502020204030204" pitchFamily="34" charset="0"/>
                <a:cs typeface="Calibri" panose="020F0502020204030204" pitchFamily="34" charset="0"/>
              </a:rPr>
              <a:t>: Ruang Sidang Ilmu </a:t>
            </a:r>
            <a:r>
              <a:rPr lang="id-ID" sz="1350" b="1" dirty="0" smtClean="0">
                <a:latin typeface="Calibri" panose="020F0502020204030204" pitchFamily="34" charset="0"/>
                <a:cs typeface="Calibri" panose="020F0502020204030204" pitchFamily="34" charset="0"/>
              </a:rPr>
              <a:t>Komputer</a:t>
            </a:r>
            <a:r>
              <a:rPr lang="en-US" sz="1350" b="1" dirty="0" smtClean="0">
                <a:latin typeface="Calibri" panose="020F0502020204030204" pitchFamily="34" charset="0"/>
                <a:cs typeface="Calibri" panose="020F0502020204030204" pitchFamily="34" charset="0"/>
              </a:rPr>
              <a:t>				</a:t>
            </a:r>
            <a:r>
              <a:rPr lang="en-US" sz="1350" b="1" dirty="0">
                <a:latin typeface="Calibri" panose="020F0502020204030204" pitchFamily="34" charset="0"/>
                <a:cs typeface="Calibri" panose="020F0502020204030204" pitchFamily="34" charset="0"/>
              </a:rPr>
              <a:t>			</a:t>
            </a:r>
            <a:r>
              <a:rPr lang="en-US" sz="1350" b="1" dirty="0" smtClean="0">
                <a:latin typeface="Calibri" panose="020F0502020204030204" pitchFamily="34" charset="0"/>
                <a:cs typeface="Calibri" panose="020F0502020204030204" pitchFamily="34" charset="0"/>
              </a:rPr>
              <a:t>         	           </a:t>
            </a:r>
            <a:r>
              <a:rPr lang="id-ID" sz="1350" b="1" dirty="0" smtClean="0">
                <a:latin typeface="Calibri" panose="020F0502020204030204" pitchFamily="34" charset="0"/>
                <a:cs typeface="Calibri" panose="020F0502020204030204" pitchFamily="34" charset="0"/>
              </a:rPr>
              <a:t>Tangga</a:t>
            </a:r>
            <a:r>
              <a:rPr lang="en-US" sz="1350" b="1" dirty="0" smtClean="0">
                <a:latin typeface="Calibri" panose="020F0502020204030204" pitchFamily="34" charset="0"/>
                <a:cs typeface="Calibri" panose="020F0502020204030204" pitchFamily="34" charset="0"/>
              </a:rPr>
              <a:t>l </a:t>
            </a:r>
            <a:r>
              <a:rPr lang="id-ID" sz="1350" b="1" dirty="0" smtClean="0">
                <a:latin typeface="Calibri" panose="020F0502020204030204" pitchFamily="34" charset="0"/>
                <a:cs typeface="Calibri" panose="020F0502020204030204" pitchFamily="34" charset="0"/>
              </a:rPr>
              <a:t>: </a:t>
            </a:r>
            <a:r>
              <a:rPr lang="en-US" sz="1350" b="1" dirty="0" smtClean="0">
                <a:latin typeface="Calibri" panose="020F0502020204030204" pitchFamily="34" charset="0"/>
                <a:cs typeface="Calibri" panose="020F0502020204030204" pitchFamily="34" charset="0"/>
              </a:rPr>
              <a:t> 18 </a:t>
            </a:r>
            <a:r>
              <a:rPr lang="id-ID" sz="1350" b="1" dirty="0" smtClean="0">
                <a:latin typeface="Calibri" panose="020F0502020204030204" pitchFamily="34" charset="0"/>
                <a:cs typeface="Calibri" panose="020F0502020204030204" pitchFamily="34" charset="0"/>
              </a:rPr>
              <a:t>Juli</a:t>
            </a:r>
            <a:r>
              <a:rPr lang="en-US" sz="1350" b="1" dirty="0" smtClean="0">
                <a:latin typeface="Calibri" panose="020F0502020204030204" pitchFamily="34" charset="0"/>
                <a:cs typeface="Calibri" panose="020F0502020204030204" pitchFamily="34" charset="0"/>
              </a:rPr>
              <a:t> </a:t>
            </a:r>
            <a:r>
              <a:rPr lang="id-ID" sz="1350" b="1" dirty="0" smtClean="0">
                <a:latin typeface="Calibri" panose="020F0502020204030204" pitchFamily="34" charset="0"/>
                <a:cs typeface="Calibri" panose="020F0502020204030204" pitchFamily="34" charset="0"/>
              </a:rPr>
              <a:t>2019</a:t>
            </a:r>
            <a:endParaRPr lang="id-ID" sz="135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2558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2A637"/>
        </a:solidFill>
        <a:effectLst/>
      </p:bgPr>
    </p:bg>
    <p:spTree>
      <p:nvGrpSpPr>
        <p:cNvPr id="1" name=""/>
        <p:cNvGrpSpPr/>
        <p:nvPr/>
      </p:nvGrpSpPr>
      <p:grpSpPr>
        <a:xfrm>
          <a:off x="0" y="0"/>
          <a:ext cx="0" cy="0"/>
          <a:chOff x="0" y="0"/>
          <a:chExt cx="0" cy="0"/>
        </a:xfrm>
      </p:grpSpPr>
      <p:sp>
        <p:nvSpPr>
          <p:cNvPr id="11" name="Rounded Rectangle 10"/>
          <p:cNvSpPr/>
          <p:nvPr/>
        </p:nvSpPr>
        <p:spPr>
          <a:xfrm>
            <a:off x="8372763" y="6313713"/>
            <a:ext cx="464344" cy="334015"/>
          </a:xfrm>
          <a:prstGeom prst="roundRect">
            <a:avLst/>
          </a:prstGeom>
          <a:solidFill>
            <a:srgbClr val="9ACC39"/>
          </a:solidFill>
          <a:ln>
            <a:solidFill>
              <a:srgbClr val="9ACC3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10</a:t>
            </a:r>
            <a:endParaRPr lang="id-ID" sz="1350" b="1" dirty="0"/>
          </a:p>
        </p:txBody>
      </p:sp>
      <p:sp>
        <p:nvSpPr>
          <p:cNvPr id="12" name="Rectangle 11"/>
          <p:cNvSpPr/>
          <p:nvPr/>
        </p:nvSpPr>
        <p:spPr>
          <a:xfrm>
            <a:off x="135731" y="6368831"/>
            <a:ext cx="8701376" cy="253916"/>
          </a:xfrm>
          <a:prstGeom prst="rect">
            <a:avLst/>
          </a:prstGeom>
        </p:spPr>
        <p:txBody>
          <a:bodyPr wrap="square">
            <a:spAutoFit/>
          </a:bodyPr>
          <a:lstStyle/>
          <a:p>
            <a:r>
              <a:rPr lang="id-ID" sz="1050" b="1" dirty="0">
                <a:solidFill>
                  <a:schemeClr val="bg1"/>
                </a:solidFill>
                <a:latin typeface="Calibri" panose="020F0502020204030204" pitchFamily="34" charset="0"/>
                <a:cs typeface="Calibri" panose="020F0502020204030204" pitchFamily="34" charset="0"/>
              </a:rPr>
              <a:t>Kamis, 18 Juli 2019									                             Sidang Tesis Magister Ilmu Komputer</a:t>
            </a:r>
          </a:p>
        </p:txBody>
      </p:sp>
      <p:sp>
        <p:nvSpPr>
          <p:cNvPr id="9" name="Content Placeholder 2"/>
          <p:cNvSpPr>
            <a:spLocks noGrp="1"/>
          </p:cNvSpPr>
          <p:nvPr>
            <p:ph idx="1"/>
          </p:nvPr>
        </p:nvSpPr>
        <p:spPr>
          <a:xfrm>
            <a:off x="0" y="2989225"/>
            <a:ext cx="9143999" cy="907256"/>
          </a:xfrm>
        </p:spPr>
        <p:txBody>
          <a:bodyPr>
            <a:normAutofit fontScale="92500" lnSpcReduction="10000"/>
          </a:bodyPr>
          <a:lstStyle/>
          <a:p>
            <a:pPr marL="0" indent="0" algn="ctr">
              <a:buNone/>
            </a:pPr>
            <a:r>
              <a:rPr lang="id-ID" sz="6600" b="1" dirty="0" smtClean="0">
                <a:solidFill>
                  <a:schemeClr val="bg1"/>
                </a:solidFill>
              </a:rPr>
              <a:t>Metode Penelitian</a:t>
            </a:r>
            <a:endParaRPr lang="id-ID" sz="6600" b="1" dirty="0">
              <a:solidFill>
                <a:schemeClr val="bg1"/>
              </a:solidFill>
            </a:endParaRPr>
          </a:p>
        </p:txBody>
      </p:sp>
    </p:spTree>
    <p:extLst>
      <p:ext uri="{BB962C8B-B14F-4D97-AF65-F5344CB8AC3E}">
        <p14:creationId xmlns:p14="http://schemas.microsoft.com/office/powerpoint/2010/main" val="1398277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mn-lt"/>
              </a:rPr>
              <a:t>Area </a:t>
            </a:r>
            <a:r>
              <a:rPr lang="id-ID" b="1" dirty="0" smtClean="0">
                <a:solidFill>
                  <a:srgbClr val="99CB38"/>
                </a:solidFill>
                <a:latin typeface="+mn-lt"/>
              </a:rPr>
              <a:t>Studi</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11</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486799" y="1201624"/>
            <a:ext cx="2818104" cy="677108"/>
          </a:xfrm>
          <a:prstGeom prst="rect">
            <a:avLst/>
          </a:prstGeom>
        </p:spPr>
        <p:txBody>
          <a:bodyPr wrap="square">
            <a:spAutoFit/>
          </a:bodyPr>
          <a:lstStyle/>
          <a:p>
            <a:pPr algn="just"/>
            <a:r>
              <a:rPr lang="id-ID" sz="1900" b="1" dirty="0">
                <a:solidFill>
                  <a:srgbClr val="7EBC1F"/>
                </a:solidFill>
              </a:rPr>
              <a:t>DAS Progo </a:t>
            </a:r>
            <a:r>
              <a:rPr lang="id-ID" sz="1900" dirty="0"/>
              <a:t>mempunyai luas sekitar </a:t>
            </a:r>
            <a:r>
              <a:rPr lang="id-ID" sz="1900" b="1" dirty="0">
                <a:solidFill>
                  <a:srgbClr val="7EBC1F"/>
                </a:solidFill>
              </a:rPr>
              <a:t>1762.7 km</a:t>
            </a:r>
            <a:r>
              <a:rPr lang="id-ID" sz="1900" b="1" baseline="30000" dirty="0">
                <a:solidFill>
                  <a:srgbClr val="7EBC1F"/>
                </a:solidFill>
              </a:rPr>
              <a:t>2</a:t>
            </a:r>
            <a:r>
              <a:rPr lang="id-ID" sz="1900"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781" y="2051195"/>
            <a:ext cx="2616722" cy="3703506"/>
          </a:xfrm>
          <a:prstGeom prst="rect">
            <a:avLst/>
          </a:prstGeom>
        </p:spPr>
      </p:pic>
      <p:pic>
        <p:nvPicPr>
          <p:cNvPr id="6" name="Picture 5"/>
          <p:cNvPicPr>
            <a:picLocks noChangeAspect="1"/>
          </p:cNvPicPr>
          <p:nvPr/>
        </p:nvPicPr>
        <p:blipFill rotWithShape="1">
          <a:blip r:embed="rId3"/>
          <a:srcRect l="29822" t="21751" r="28031" b="25411"/>
          <a:stretch/>
        </p:blipFill>
        <p:spPr>
          <a:xfrm>
            <a:off x="3457303" y="2051195"/>
            <a:ext cx="5253813" cy="3704930"/>
          </a:xfrm>
          <a:prstGeom prst="rect">
            <a:avLst/>
          </a:prstGeom>
        </p:spPr>
      </p:pic>
      <p:sp>
        <p:nvSpPr>
          <p:cNvPr id="7" name="Rectangle 6"/>
          <p:cNvSpPr/>
          <p:nvPr/>
        </p:nvSpPr>
        <p:spPr>
          <a:xfrm>
            <a:off x="3548742" y="1201624"/>
            <a:ext cx="4824021" cy="677108"/>
          </a:xfrm>
          <a:prstGeom prst="rect">
            <a:avLst/>
          </a:prstGeom>
        </p:spPr>
        <p:txBody>
          <a:bodyPr wrap="square">
            <a:spAutoFit/>
          </a:bodyPr>
          <a:lstStyle/>
          <a:p>
            <a:r>
              <a:rPr lang="en-US" sz="1900" b="1" dirty="0" smtClean="0">
                <a:solidFill>
                  <a:srgbClr val="7EBC1F"/>
                </a:solidFill>
                <a:ea typeface="Times New Roman" panose="02020603050405020304" pitchFamily="18" charset="0"/>
              </a:rPr>
              <a:t>S</a:t>
            </a:r>
            <a:r>
              <a:rPr lang="id-ID" sz="1900" b="1" dirty="0" smtClean="0">
                <a:solidFill>
                  <a:srgbClr val="7EBC1F"/>
                </a:solidFill>
                <a:ea typeface="Times New Roman" panose="02020603050405020304" pitchFamily="18" charset="0"/>
              </a:rPr>
              <a:t>ub </a:t>
            </a:r>
            <a:r>
              <a:rPr lang="id-ID" sz="1900" b="1" dirty="0">
                <a:solidFill>
                  <a:srgbClr val="7EBC1F"/>
                </a:solidFill>
                <a:ea typeface="Times New Roman" panose="02020603050405020304" pitchFamily="18" charset="0"/>
              </a:rPr>
              <a:t>DAS Wuryantoro </a:t>
            </a:r>
            <a:r>
              <a:rPr lang="id-ID" sz="1900" dirty="0">
                <a:ea typeface="Times New Roman" panose="02020603050405020304" pitchFamily="18" charset="0"/>
              </a:rPr>
              <a:t>mempunyai luas sekitar </a:t>
            </a:r>
            <a:r>
              <a:rPr lang="id-ID" sz="1900" b="1" dirty="0">
                <a:solidFill>
                  <a:srgbClr val="7EBC1F"/>
                </a:solidFill>
                <a:ea typeface="Times New Roman" panose="02020603050405020304" pitchFamily="18" charset="0"/>
              </a:rPr>
              <a:t>6 </a:t>
            </a:r>
            <a:r>
              <a:rPr lang="id-ID" sz="1900" b="1" dirty="0" smtClean="0">
                <a:solidFill>
                  <a:srgbClr val="7EBC1F"/>
                </a:solidFill>
                <a:ea typeface="Times New Roman" panose="02020603050405020304" pitchFamily="18" charset="0"/>
              </a:rPr>
              <a:t>km</a:t>
            </a:r>
            <a:r>
              <a:rPr lang="id-ID" sz="1900" b="1" baseline="30000" dirty="0" smtClean="0">
                <a:solidFill>
                  <a:srgbClr val="7EBC1F"/>
                </a:solidFill>
                <a:ea typeface="Times New Roman" panose="02020603050405020304" pitchFamily="18" charset="0"/>
              </a:rPr>
              <a:t>2</a:t>
            </a:r>
            <a:r>
              <a:rPr lang="id-ID" sz="1900" dirty="0" smtClean="0"/>
              <a:t>.</a:t>
            </a:r>
            <a:r>
              <a:rPr lang="en-US" sz="1900" baseline="30000" dirty="0" smtClean="0">
                <a:ea typeface="Times New Roman" panose="02020603050405020304" pitchFamily="18" charset="0"/>
              </a:rPr>
              <a:t> </a:t>
            </a:r>
            <a:endParaRPr lang="id-ID" sz="1900" dirty="0"/>
          </a:p>
        </p:txBody>
      </p:sp>
      <p:sp>
        <p:nvSpPr>
          <p:cNvPr id="14" name="Rectangle 13"/>
          <p:cNvSpPr/>
          <p:nvPr/>
        </p:nvSpPr>
        <p:spPr>
          <a:xfrm>
            <a:off x="753454" y="5805160"/>
            <a:ext cx="2284793" cy="384721"/>
          </a:xfrm>
          <a:prstGeom prst="rect">
            <a:avLst/>
          </a:prstGeom>
        </p:spPr>
        <p:txBody>
          <a:bodyPr wrap="none">
            <a:spAutoFit/>
          </a:bodyPr>
          <a:lstStyle/>
          <a:p>
            <a:r>
              <a:rPr lang="id-ID" sz="1900" dirty="0"/>
              <a:t>Gambar </a:t>
            </a:r>
            <a:r>
              <a:rPr lang="en-US" sz="1900" dirty="0" smtClean="0"/>
              <a:t>2</a:t>
            </a:r>
            <a:r>
              <a:rPr lang="id-ID" sz="1900" dirty="0" smtClean="0"/>
              <a:t> </a:t>
            </a:r>
            <a:r>
              <a:rPr lang="en-US" sz="1900" dirty="0" smtClean="0"/>
              <a:t>DAS </a:t>
            </a:r>
            <a:r>
              <a:rPr lang="en-US" sz="1900" noProof="1" smtClean="0"/>
              <a:t>Progo</a:t>
            </a:r>
            <a:endParaRPr lang="en-US" sz="1900" noProof="1"/>
          </a:p>
        </p:txBody>
      </p:sp>
      <p:sp>
        <p:nvSpPr>
          <p:cNvPr id="15" name="Rectangle 14"/>
          <p:cNvSpPr/>
          <p:nvPr/>
        </p:nvSpPr>
        <p:spPr>
          <a:xfrm>
            <a:off x="4443824" y="5805160"/>
            <a:ext cx="3280770" cy="384721"/>
          </a:xfrm>
          <a:prstGeom prst="rect">
            <a:avLst/>
          </a:prstGeom>
        </p:spPr>
        <p:txBody>
          <a:bodyPr wrap="none">
            <a:spAutoFit/>
          </a:bodyPr>
          <a:lstStyle/>
          <a:p>
            <a:r>
              <a:rPr lang="id-ID" sz="1900" dirty="0"/>
              <a:t>Gambar </a:t>
            </a:r>
            <a:r>
              <a:rPr lang="en-US" sz="1900" dirty="0" smtClean="0"/>
              <a:t>3 Sub DAS </a:t>
            </a:r>
            <a:r>
              <a:rPr lang="id-ID" sz="1900" dirty="0" smtClean="0"/>
              <a:t>Wuryantoro</a:t>
            </a:r>
            <a:endParaRPr lang="id-ID" sz="1900" dirty="0"/>
          </a:p>
        </p:txBody>
      </p:sp>
    </p:spTree>
    <p:extLst>
      <p:ext uri="{BB962C8B-B14F-4D97-AF65-F5344CB8AC3E}">
        <p14:creationId xmlns:p14="http://schemas.microsoft.com/office/powerpoint/2010/main" val="3111130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mn-lt"/>
              </a:rPr>
              <a:t>Area </a:t>
            </a:r>
            <a:r>
              <a:rPr lang="id-ID" b="1" dirty="0" smtClean="0">
                <a:solidFill>
                  <a:srgbClr val="99CB38"/>
                </a:solidFill>
                <a:latin typeface="+mn-lt"/>
              </a:rPr>
              <a:t>Studi</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12</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7" name="Rectangle 6"/>
          <p:cNvSpPr/>
          <p:nvPr/>
        </p:nvSpPr>
        <p:spPr>
          <a:xfrm>
            <a:off x="535781" y="1201624"/>
            <a:ext cx="8175335" cy="384721"/>
          </a:xfrm>
          <a:prstGeom prst="rect">
            <a:avLst/>
          </a:prstGeom>
        </p:spPr>
        <p:txBody>
          <a:bodyPr wrap="square">
            <a:spAutoFit/>
          </a:bodyPr>
          <a:lstStyle/>
          <a:p>
            <a:r>
              <a:rPr lang="en-US" sz="1900" b="1" dirty="0" smtClean="0">
                <a:solidFill>
                  <a:srgbClr val="7EBC1F"/>
                </a:solidFill>
                <a:ea typeface="Times New Roman" panose="02020603050405020304" pitchFamily="18" charset="0"/>
              </a:rPr>
              <a:t>DAS </a:t>
            </a:r>
            <a:r>
              <a:rPr lang="id-ID" sz="1900" b="1" dirty="0" smtClean="0">
                <a:solidFill>
                  <a:srgbClr val="7EBC1F"/>
                </a:solidFill>
                <a:ea typeface="Times New Roman" panose="02020603050405020304" pitchFamily="18" charset="0"/>
              </a:rPr>
              <a:t>Cimanuk </a:t>
            </a:r>
            <a:r>
              <a:rPr lang="id-ID" sz="1900" dirty="0">
                <a:ea typeface="Times New Roman" panose="02020603050405020304" pitchFamily="18" charset="0"/>
              </a:rPr>
              <a:t>mempunyai luas sekitar </a:t>
            </a:r>
            <a:r>
              <a:rPr lang="id-ID" sz="1900" b="1" dirty="0">
                <a:solidFill>
                  <a:srgbClr val="7EBC1F"/>
                </a:solidFill>
                <a:ea typeface="Times New Roman" panose="02020603050405020304" pitchFamily="18" charset="0"/>
              </a:rPr>
              <a:t>3582 </a:t>
            </a:r>
            <a:r>
              <a:rPr lang="id-ID" sz="1900" b="1" dirty="0" smtClean="0">
                <a:solidFill>
                  <a:srgbClr val="7EBC1F"/>
                </a:solidFill>
                <a:ea typeface="Times New Roman" panose="02020603050405020304" pitchFamily="18" charset="0"/>
              </a:rPr>
              <a:t>km</a:t>
            </a:r>
            <a:r>
              <a:rPr lang="id-ID" sz="1900" b="1" baseline="30000" dirty="0" smtClean="0">
                <a:solidFill>
                  <a:srgbClr val="7EBC1F"/>
                </a:solidFill>
                <a:ea typeface="Times New Roman" panose="02020603050405020304" pitchFamily="18" charset="0"/>
              </a:rPr>
              <a:t>2</a:t>
            </a:r>
            <a:r>
              <a:rPr lang="id-ID" sz="1900" dirty="0" smtClean="0"/>
              <a:t>.</a:t>
            </a:r>
            <a:r>
              <a:rPr lang="en-US" sz="1900" baseline="30000" dirty="0" smtClean="0">
                <a:ea typeface="Times New Roman" panose="02020603050405020304" pitchFamily="18" charset="0"/>
              </a:rPr>
              <a:t> </a:t>
            </a:r>
            <a:endParaRPr lang="id-ID" sz="1900" dirty="0"/>
          </a:p>
        </p:txBody>
      </p:sp>
      <p:sp>
        <p:nvSpPr>
          <p:cNvPr id="15" name="Rectangle 14"/>
          <p:cNvSpPr/>
          <p:nvPr/>
        </p:nvSpPr>
        <p:spPr>
          <a:xfrm>
            <a:off x="3357909" y="5764191"/>
            <a:ext cx="2531078" cy="384721"/>
          </a:xfrm>
          <a:prstGeom prst="rect">
            <a:avLst/>
          </a:prstGeom>
        </p:spPr>
        <p:txBody>
          <a:bodyPr wrap="none">
            <a:spAutoFit/>
          </a:bodyPr>
          <a:lstStyle/>
          <a:p>
            <a:r>
              <a:rPr lang="id-ID" sz="1900" dirty="0"/>
              <a:t>Gambar </a:t>
            </a:r>
            <a:r>
              <a:rPr lang="en-US" sz="1900" dirty="0" smtClean="0"/>
              <a:t>4 DAS </a:t>
            </a:r>
            <a:r>
              <a:rPr lang="id-ID" sz="1900" dirty="0" smtClean="0"/>
              <a:t>Cimanuk</a:t>
            </a:r>
            <a:endParaRPr lang="id-ID" sz="19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680" y="1614066"/>
            <a:ext cx="5045477" cy="4118757"/>
          </a:xfrm>
          <a:prstGeom prst="rect">
            <a:avLst/>
          </a:prstGeom>
        </p:spPr>
      </p:pic>
      <p:sp>
        <p:nvSpPr>
          <p:cNvPr id="12" name="Oval 11"/>
          <p:cNvSpPr/>
          <p:nvPr/>
        </p:nvSpPr>
        <p:spPr>
          <a:xfrm>
            <a:off x="4432443" y="3869638"/>
            <a:ext cx="107950" cy="1079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p>
        </p:txBody>
      </p:sp>
      <p:sp>
        <p:nvSpPr>
          <p:cNvPr id="34" name="Oval 33"/>
          <p:cNvSpPr/>
          <p:nvPr/>
        </p:nvSpPr>
        <p:spPr>
          <a:xfrm>
            <a:off x="3930793" y="3788104"/>
            <a:ext cx="107950" cy="1079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p>
        </p:txBody>
      </p:sp>
      <p:cxnSp>
        <p:nvCxnSpPr>
          <p:cNvPr id="21" name="Straight Arrow Connector 20"/>
          <p:cNvCxnSpPr/>
          <p:nvPr/>
        </p:nvCxnSpPr>
        <p:spPr>
          <a:xfrm>
            <a:off x="4480068" y="4501134"/>
            <a:ext cx="1206357"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Straight Connector 36"/>
          <p:cNvCxnSpPr>
            <a:stCxn id="12" idx="4"/>
          </p:cNvCxnSpPr>
          <p:nvPr/>
        </p:nvCxnSpPr>
        <p:spPr>
          <a:xfrm>
            <a:off x="4486418" y="3977588"/>
            <a:ext cx="0" cy="529896"/>
          </a:xfrm>
          <a:prstGeom prst="line">
            <a:avLst/>
          </a:prstGeom>
        </p:spPr>
        <p:style>
          <a:lnRef idx="3">
            <a:schemeClr val="accent6"/>
          </a:lnRef>
          <a:fillRef idx="0">
            <a:schemeClr val="accent6"/>
          </a:fillRef>
          <a:effectRef idx="2">
            <a:schemeClr val="accent6"/>
          </a:effectRef>
          <a:fontRef idx="minor">
            <a:schemeClr val="tx1"/>
          </a:fontRef>
        </p:style>
      </p:cxnSp>
      <p:cxnSp>
        <p:nvCxnSpPr>
          <p:cNvPr id="38" name="Straight Arrow Connector 37"/>
          <p:cNvCxnSpPr>
            <a:stCxn id="34" idx="2"/>
          </p:cNvCxnSpPr>
          <p:nvPr/>
        </p:nvCxnSpPr>
        <p:spPr>
          <a:xfrm flipH="1">
            <a:off x="1911350" y="3842079"/>
            <a:ext cx="2019443"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1" name="Rectangle 40"/>
          <p:cNvSpPr/>
          <p:nvPr/>
        </p:nvSpPr>
        <p:spPr>
          <a:xfrm>
            <a:off x="452847" y="3699193"/>
            <a:ext cx="1517338" cy="276999"/>
          </a:xfrm>
          <a:prstGeom prst="rect">
            <a:avLst/>
          </a:prstGeom>
        </p:spPr>
        <p:txBody>
          <a:bodyPr wrap="none">
            <a:spAutoFit/>
          </a:bodyPr>
          <a:lstStyle/>
          <a:p>
            <a:r>
              <a:rPr lang="id-ID" sz="1200" b="1" dirty="0" smtClean="0">
                <a:solidFill>
                  <a:srgbClr val="000000"/>
                </a:solidFill>
                <a:ea typeface="Times New Roman" panose="02020603050405020304" pitchFamily="18" charset="0"/>
              </a:rPr>
              <a:t>Stasiun Parakondang</a:t>
            </a:r>
            <a:endParaRPr lang="id-ID" sz="1200" b="1" dirty="0"/>
          </a:p>
        </p:txBody>
      </p:sp>
      <p:sp>
        <p:nvSpPr>
          <p:cNvPr id="42" name="Rectangle 41"/>
          <p:cNvSpPr/>
          <p:nvPr/>
        </p:nvSpPr>
        <p:spPr>
          <a:xfrm>
            <a:off x="5692775" y="4362634"/>
            <a:ext cx="1430071" cy="276999"/>
          </a:xfrm>
          <a:prstGeom prst="rect">
            <a:avLst/>
          </a:prstGeom>
        </p:spPr>
        <p:txBody>
          <a:bodyPr wrap="none">
            <a:spAutoFit/>
          </a:bodyPr>
          <a:lstStyle/>
          <a:p>
            <a:r>
              <a:rPr lang="id-ID" sz="1200" b="1" dirty="0" smtClean="0">
                <a:solidFill>
                  <a:srgbClr val="000000"/>
                </a:solidFill>
                <a:ea typeface="Times New Roman" panose="02020603050405020304" pitchFamily="18" charset="0"/>
              </a:rPr>
              <a:t>Stasiun Majalengka</a:t>
            </a:r>
            <a:endParaRPr lang="id-ID" sz="1200" b="1" dirty="0"/>
          </a:p>
        </p:txBody>
      </p:sp>
    </p:spTree>
    <p:extLst>
      <p:ext uri="{BB962C8B-B14F-4D97-AF65-F5344CB8AC3E}">
        <p14:creationId xmlns:p14="http://schemas.microsoft.com/office/powerpoint/2010/main" val="1562882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Data </a:t>
            </a:r>
            <a:r>
              <a:rPr lang="id-ID" b="1" dirty="0">
                <a:solidFill>
                  <a:srgbClr val="99CB38"/>
                </a:solidFill>
                <a:latin typeface="+mn-lt"/>
              </a:rPr>
              <a:t>Penelitian</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13</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849719933"/>
              </p:ext>
            </p:extLst>
          </p:nvPr>
        </p:nvGraphicFramePr>
        <p:xfrm>
          <a:off x="656143" y="1220893"/>
          <a:ext cx="7601351" cy="3659796"/>
        </p:xfrm>
        <a:graphic>
          <a:graphicData uri="http://schemas.openxmlformats.org/drawingml/2006/table">
            <a:tbl>
              <a:tblPr firstRow="1" bandRow="1">
                <a:tableStyleId>{93296810-A885-4BE3-A3E7-6D5BEEA58F35}</a:tableStyleId>
              </a:tblPr>
              <a:tblGrid>
                <a:gridCol w="2365741">
                  <a:extLst>
                    <a:ext uri="{9D8B030D-6E8A-4147-A177-3AD203B41FA5}">
                      <a16:colId xmlns:a16="http://schemas.microsoft.com/office/drawing/2014/main" val="1604573456"/>
                    </a:ext>
                  </a:extLst>
                </a:gridCol>
                <a:gridCol w="1434934">
                  <a:extLst>
                    <a:ext uri="{9D8B030D-6E8A-4147-A177-3AD203B41FA5}">
                      <a16:colId xmlns:a16="http://schemas.microsoft.com/office/drawing/2014/main" val="2584979046"/>
                    </a:ext>
                  </a:extLst>
                </a:gridCol>
                <a:gridCol w="1900338">
                  <a:extLst>
                    <a:ext uri="{9D8B030D-6E8A-4147-A177-3AD203B41FA5}">
                      <a16:colId xmlns:a16="http://schemas.microsoft.com/office/drawing/2014/main" val="1556249372"/>
                    </a:ext>
                  </a:extLst>
                </a:gridCol>
                <a:gridCol w="1900338">
                  <a:extLst>
                    <a:ext uri="{9D8B030D-6E8A-4147-A177-3AD203B41FA5}">
                      <a16:colId xmlns:a16="http://schemas.microsoft.com/office/drawing/2014/main" val="2499066440"/>
                    </a:ext>
                  </a:extLst>
                </a:gridCol>
              </a:tblGrid>
              <a:tr h="287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sz="1900" noProof="0" dirty="0" smtClean="0">
                          <a:latin typeface="+mn-lt"/>
                          <a:sym typeface="Varela Round"/>
                        </a:rPr>
                        <a:t>Variabel</a:t>
                      </a:r>
                      <a:endParaRPr lang="id-ID" sz="1900" b="1" noProof="0" dirty="0" smtClean="0">
                        <a:solidFill>
                          <a:srgbClr val="7EBC1F"/>
                        </a:solidFill>
                        <a:latin typeface="+mn-lt"/>
                        <a:ea typeface="Varela Round"/>
                        <a:cs typeface="Varela Round"/>
                        <a:sym typeface="Varela Round"/>
                      </a:endParaRPr>
                    </a:p>
                  </a:txBody>
                  <a:tcPr/>
                </a:tc>
                <a:tc>
                  <a:txBody>
                    <a:bodyPr/>
                    <a:lstStyle/>
                    <a:p>
                      <a:pPr marL="0" lvl="0" indent="0" algn="ctr" rtl="0">
                        <a:spcBef>
                          <a:spcPts val="0"/>
                        </a:spcBef>
                        <a:spcAft>
                          <a:spcPts val="0"/>
                        </a:spcAft>
                        <a:buNone/>
                      </a:pPr>
                      <a:r>
                        <a:rPr lang="id-ID" sz="1900" noProof="0" dirty="0" smtClean="0">
                          <a:latin typeface="+mn-lt"/>
                          <a:sym typeface="Varela Round"/>
                        </a:rPr>
                        <a:t>Satuan</a:t>
                      </a:r>
                      <a:endParaRPr lang="id-ID" sz="1900" b="1" noProof="0" dirty="0">
                        <a:solidFill>
                          <a:srgbClr val="7EBC1F"/>
                        </a:solidFill>
                        <a:latin typeface="+mn-lt"/>
                        <a:ea typeface="Varela Round"/>
                        <a:cs typeface="Varela Round"/>
                        <a:sym typeface="Varela Round"/>
                      </a:endParaRPr>
                    </a:p>
                  </a:txBody>
                  <a:tcPr marL="78048" marR="78048" marT="58542" marB="58542" anchor="ctr"/>
                </a:tc>
                <a:tc>
                  <a:txBody>
                    <a:bodyPr/>
                    <a:lstStyle/>
                    <a:p>
                      <a:pPr marL="0" lvl="0" indent="0" algn="ctr" rtl="0">
                        <a:spcBef>
                          <a:spcPts val="0"/>
                        </a:spcBef>
                        <a:spcAft>
                          <a:spcPts val="0"/>
                        </a:spcAft>
                        <a:buNone/>
                      </a:pPr>
                      <a:r>
                        <a:rPr lang="en" sz="1900" dirty="0" smtClean="0">
                          <a:latin typeface="+mn-lt"/>
                          <a:sym typeface="Varela Round"/>
                        </a:rPr>
                        <a:t>Format</a:t>
                      </a:r>
                      <a:endParaRPr sz="1900" b="1" dirty="0">
                        <a:solidFill>
                          <a:srgbClr val="7EBC1F"/>
                        </a:solidFill>
                        <a:latin typeface="+mn-lt"/>
                        <a:ea typeface="Varela Round"/>
                        <a:cs typeface="Varela Round"/>
                        <a:sym typeface="Varela Round"/>
                      </a:endParaRPr>
                    </a:p>
                  </a:txBody>
                  <a:tcPr marL="78048" marR="78048" marT="58542" marB="58542" anchor="ctr"/>
                </a:tc>
                <a:tc>
                  <a:txBody>
                    <a:bodyPr/>
                    <a:lstStyle/>
                    <a:p>
                      <a:pPr marL="0" lvl="0" indent="0" algn="ctr" rtl="0">
                        <a:spcBef>
                          <a:spcPts val="0"/>
                        </a:spcBef>
                        <a:spcAft>
                          <a:spcPts val="0"/>
                        </a:spcAft>
                        <a:buNone/>
                      </a:pPr>
                      <a:r>
                        <a:rPr lang="en" sz="1900" dirty="0" smtClean="0">
                          <a:latin typeface="+mn-lt"/>
                          <a:sym typeface="Varela Round"/>
                        </a:rPr>
                        <a:t>Sumber</a:t>
                      </a:r>
                      <a:endParaRPr sz="1900" b="1" dirty="0">
                        <a:solidFill>
                          <a:srgbClr val="7EBC1F"/>
                        </a:solidFill>
                        <a:latin typeface="+mn-lt"/>
                        <a:ea typeface="Varela Round"/>
                        <a:cs typeface="Varela Round"/>
                        <a:sym typeface="Varela Round"/>
                      </a:endParaRPr>
                    </a:p>
                  </a:txBody>
                  <a:tcPr marL="78048" marR="78048" marT="58542" marB="58542" anchor="ctr"/>
                </a:tc>
                <a:extLst>
                  <a:ext uri="{0D108BD9-81ED-4DB2-BD59-A6C34878D82A}">
                    <a16:rowId xmlns:a16="http://schemas.microsoft.com/office/drawing/2014/main" val="2773492911"/>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Curah hujan</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indent="0" algn="l">
                        <a:spcBef>
                          <a:spcPts val="0"/>
                        </a:spcBef>
                        <a:spcAft>
                          <a:spcPts val="0"/>
                        </a:spcAft>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mm</a:t>
                      </a:r>
                      <a:endParaRPr lang="en-US" sz="190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lvl="0" indent="0" algn="ctr" rtl="0">
                        <a:spcBef>
                          <a:spcPts val="0"/>
                        </a:spcBef>
                        <a:spcAft>
                          <a:spcPts val="0"/>
                        </a:spcAft>
                        <a:buNone/>
                      </a:pPr>
                      <a:r>
                        <a:rPr lang="en-US" sz="1900" dirty="0" smtClean="0">
                          <a:solidFill>
                            <a:sysClr val="windowText" lastClr="000000"/>
                          </a:solidFill>
                          <a:latin typeface="+mn-lt"/>
                          <a:ea typeface="Varela Round"/>
                          <a:cs typeface="Varela Round" panose="020B0604020202020204" charset="-79"/>
                          <a:sym typeface="Varela Round"/>
                        </a:rPr>
                        <a:t>Tabular</a:t>
                      </a:r>
                      <a:endParaRPr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b="0" i="0" kern="1200" dirty="0" smtClean="0">
                          <a:solidFill>
                            <a:schemeClr val="tx1"/>
                          </a:solidFill>
                          <a:effectLst/>
                          <a:latin typeface="+mn-lt"/>
                          <a:ea typeface="+mn-ea"/>
                          <a:cs typeface="+mn-cs"/>
                        </a:rPr>
                        <a:t>Balitklimat</a:t>
                      </a:r>
                      <a:endParaRPr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2690040972"/>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Debit air observasi</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indent="0" algn="l">
                        <a:spcBef>
                          <a:spcPts val="0"/>
                        </a:spcBef>
                        <a:spcAft>
                          <a:spcPts val="0"/>
                        </a:spcAft>
                      </a:pPr>
                      <a:r>
                        <a:rPr lang="id-ID" sz="2000" b="0" dirty="0" smtClean="0">
                          <a:effectLst/>
                        </a:rPr>
                        <a:t>m</a:t>
                      </a:r>
                      <a:r>
                        <a:rPr lang="id-ID" sz="2000" b="0" baseline="30000" dirty="0" smtClean="0">
                          <a:effectLst/>
                        </a:rPr>
                        <a:t>3</a:t>
                      </a:r>
                      <a:r>
                        <a:rPr lang="id-ID" sz="2000" b="0" dirty="0" smtClean="0">
                          <a:effectLst/>
                        </a:rPr>
                        <a:t>/s</a:t>
                      </a:r>
                      <a:endParaRPr lang="en-US" sz="190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lvl="0" indent="0" algn="ctr" rtl="0">
                        <a:spcBef>
                          <a:spcPts val="0"/>
                        </a:spcBef>
                        <a:spcAft>
                          <a:spcPts val="0"/>
                        </a:spcAft>
                        <a:buNone/>
                      </a:pPr>
                      <a:r>
                        <a:rPr lang="en-US" sz="1900" dirty="0" smtClean="0">
                          <a:solidFill>
                            <a:sysClr val="windowText" lastClr="000000"/>
                          </a:solidFill>
                          <a:latin typeface="+mn-lt"/>
                          <a:ea typeface="Varela Round"/>
                          <a:cs typeface="Varela Round" panose="020B0604020202020204" charset="-79"/>
                          <a:sym typeface="Varela Round"/>
                        </a:rPr>
                        <a:t>Tabular</a:t>
                      </a:r>
                      <a:endParaRPr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b="0" i="0" kern="1200" dirty="0" smtClean="0">
                          <a:solidFill>
                            <a:schemeClr val="tx1"/>
                          </a:solidFill>
                          <a:effectLst/>
                          <a:latin typeface="+mn-lt"/>
                          <a:ea typeface="+mn-ea"/>
                          <a:cs typeface="+mn-cs"/>
                        </a:rPr>
                        <a:t>Balitklimat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452781072"/>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Suhu Maksimum</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indent="0" algn="l">
                        <a:spcBef>
                          <a:spcPts val="0"/>
                        </a:spcBef>
                        <a:spcAft>
                          <a:spcPts val="0"/>
                        </a:spcAft>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˚C</a:t>
                      </a:r>
                      <a:endParaRPr lang="en-US" sz="190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sysClr val="windowText" lastClr="000000"/>
                          </a:solidFill>
                          <a:effectLst/>
                          <a:uLnTx/>
                          <a:uFillTx/>
                          <a:latin typeface="+mn-lt"/>
                          <a:ea typeface="Varela Round"/>
                          <a:cs typeface="Varela Round" panose="020B0604020202020204" charset="-79"/>
                          <a:sym typeface="Varela Round"/>
                        </a:rPr>
                        <a:t>Tabular</a:t>
                      </a:r>
                      <a:endParaRPr kumimoji="0" lang="en-US" sz="1900" b="0" i="0" u="none" strike="noStrike" kern="1200" cap="none" spc="0" normalizeH="0" baseline="0" noProof="0" dirty="0">
                        <a:ln>
                          <a:noFill/>
                        </a:ln>
                        <a:solidFill>
                          <a:sysClr val="windowText" lastClr="000000"/>
                        </a:solidFill>
                        <a:effectLst/>
                        <a:uLnTx/>
                        <a:uFillTx/>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dirty="0" smtClean="0">
                          <a:solidFill>
                            <a:sysClr val="windowText" lastClr="000000"/>
                          </a:solidFill>
                          <a:latin typeface="+mn-lt"/>
                          <a:ea typeface="Varela Round"/>
                          <a:cs typeface="Varela Round" panose="020B0604020202020204" charset="-79"/>
                          <a:sym typeface="Varela Round"/>
                        </a:rPr>
                        <a:t>Ogimet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3542240274"/>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Suhu Minimum</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˚C</a:t>
                      </a:r>
                    </a:p>
                  </a:txBody>
                  <a:tcPr marL="58545" marR="5854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sysClr val="windowText" lastClr="000000"/>
                          </a:solidFill>
                          <a:effectLst/>
                          <a:uLnTx/>
                          <a:uFillTx/>
                          <a:latin typeface="+mn-lt"/>
                          <a:ea typeface="Varela Round"/>
                          <a:cs typeface="Varela Round" panose="020B0604020202020204" charset="-79"/>
                          <a:sym typeface="Varela Round"/>
                        </a:rPr>
                        <a:t>Tabular</a:t>
                      </a:r>
                      <a:endParaRPr kumimoji="0" lang="en-US" sz="1900" b="0" i="0" u="none" strike="noStrike" kern="1200" cap="none" spc="0" normalizeH="0" baseline="0" noProof="0" dirty="0">
                        <a:ln>
                          <a:noFill/>
                        </a:ln>
                        <a:solidFill>
                          <a:sysClr val="windowText" lastClr="000000"/>
                        </a:solidFill>
                        <a:effectLst/>
                        <a:uLnTx/>
                        <a:uFillTx/>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dirty="0" smtClean="0">
                          <a:solidFill>
                            <a:sysClr val="windowText" lastClr="000000"/>
                          </a:solidFill>
                          <a:latin typeface="+mn-lt"/>
                          <a:ea typeface="Varela Round"/>
                          <a:cs typeface="Varela Round" panose="020B0604020202020204" charset="-79"/>
                          <a:sym typeface="Varela Round"/>
                        </a:rPr>
                        <a:t>Ogimet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3645759813"/>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Kelembaban</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indent="0" algn="l">
                        <a:spcBef>
                          <a:spcPts val="0"/>
                        </a:spcBef>
                        <a:spcAft>
                          <a:spcPts val="0"/>
                        </a:spcAft>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a:t>
                      </a:r>
                      <a:endParaRPr lang="en-US" sz="190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sysClr val="windowText" lastClr="000000"/>
                          </a:solidFill>
                          <a:effectLst/>
                          <a:uLnTx/>
                          <a:uFillTx/>
                          <a:latin typeface="+mn-lt"/>
                          <a:ea typeface="Varela Round"/>
                          <a:cs typeface="Varela Round" panose="020B0604020202020204" charset="-79"/>
                          <a:sym typeface="Varela Round"/>
                        </a:rPr>
                        <a:t>Tabular</a:t>
                      </a:r>
                      <a:endParaRPr kumimoji="0" lang="en-US" sz="1900" b="0" i="0" u="none" strike="noStrike" kern="1200" cap="none" spc="0" normalizeH="0" baseline="0" noProof="0" dirty="0">
                        <a:ln>
                          <a:noFill/>
                        </a:ln>
                        <a:solidFill>
                          <a:sysClr val="windowText" lastClr="000000"/>
                        </a:solidFill>
                        <a:effectLst/>
                        <a:uLnTx/>
                        <a:uFillTx/>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dirty="0" smtClean="0">
                          <a:solidFill>
                            <a:sysClr val="windowText" lastClr="000000"/>
                          </a:solidFill>
                          <a:latin typeface="+mn-lt"/>
                          <a:ea typeface="Varela Round"/>
                          <a:cs typeface="Varela Round" panose="020B0604020202020204" charset="-79"/>
                          <a:sym typeface="Varela Round"/>
                        </a:rPr>
                        <a:t>Ogimet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1569605022"/>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Kecepatan Angin</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indent="0" algn="l">
                        <a:spcBef>
                          <a:spcPts val="0"/>
                        </a:spcBef>
                        <a:spcAft>
                          <a:spcPts val="0"/>
                        </a:spcAft>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m/s</a:t>
                      </a:r>
                      <a:endParaRPr lang="en-US" sz="190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ysClr val="windowText" lastClr="000000"/>
                          </a:solidFill>
                          <a:effectLst/>
                          <a:uLnTx/>
                          <a:uFillTx/>
                          <a:latin typeface="+mn-lt"/>
                          <a:ea typeface="Varela Round"/>
                          <a:cs typeface="Varela Round" panose="020B0604020202020204" charset="-79"/>
                          <a:sym typeface="Varela Round"/>
                        </a:rPr>
                        <a:t>Tabular</a:t>
                      </a:r>
                      <a:endParaRPr kumimoji="0" lang="en-US" sz="1900" b="0" i="0" u="none" strike="noStrike" kern="1200" cap="none" spc="0" normalizeH="0" baseline="0" noProof="0" dirty="0">
                        <a:ln>
                          <a:noFill/>
                        </a:ln>
                        <a:solidFill>
                          <a:sysClr val="windowText" lastClr="000000"/>
                        </a:solidFill>
                        <a:effectLst/>
                        <a:uLnTx/>
                        <a:uFillTx/>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dirty="0" smtClean="0">
                          <a:solidFill>
                            <a:sysClr val="windowText" lastClr="000000"/>
                          </a:solidFill>
                          <a:latin typeface="+mn-lt"/>
                          <a:ea typeface="Varela Round"/>
                          <a:cs typeface="Varela Round" panose="020B0604020202020204" charset="-79"/>
                          <a:sym typeface="Varela Round"/>
                        </a:rPr>
                        <a:t>Ogimet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3076807774"/>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Lama Penyinaran</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indent="0" algn="l">
                        <a:spcBef>
                          <a:spcPts val="0"/>
                        </a:spcBef>
                        <a:spcAft>
                          <a:spcPts val="0"/>
                        </a:spcAft>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Jam</a:t>
                      </a:r>
                      <a:endParaRPr lang="en-US" sz="190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smtClean="0">
                          <a:ln>
                            <a:noFill/>
                          </a:ln>
                          <a:solidFill>
                            <a:sysClr val="windowText" lastClr="000000"/>
                          </a:solidFill>
                          <a:effectLst/>
                          <a:uLnTx/>
                          <a:uFillTx/>
                          <a:latin typeface="+mn-lt"/>
                          <a:ea typeface="Varela Round"/>
                          <a:cs typeface="Varela Round" panose="020B0604020202020204" charset="-79"/>
                          <a:sym typeface="Varela Round"/>
                        </a:rPr>
                        <a:t>Tabular</a:t>
                      </a:r>
                      <a:endParaRPr kumimoji="0" lang="en-US" sz="1900" b="0" i="0" u="none" strike="noStrike" kern="1200" cap="none" spc="0" normalizeH="0" baseline="0" noProof="0" dirty="0">
                        <a:ln>
                          <a:noFill/>
                        </a:ln>
                        <a:solidFill>
                          <a:sysClr val="windowText" lastClr="000000"/>
                        </a:solidFill>
                        <a:effectLst/>
                        <a:uLnTx/>
                        <a:uFillTx/>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dirty="0" smtClean="0">
                          <a:solidFill>
                            <a:sysClr val="windowText" lastClr="000000"/>
                          </a:solidFill>
                          <a:latin typeface="+mn-lt"/>
                          <a:ea typeface="Varela Round"/>
                          <a:cs typeface="Varela Round" panose="020B0604020202020204" charset="-79"/>
                          <a:sym typeface="Varela Round"/>
                        </a:rPr>
                        <a:t>Ogimet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1204917469"/>
                  </a:ext>
                </a:extLst>
              </a:tr>
              <a:tr h="299598">
                <a:tc>
                  <a:txBody>
                    <a:bodyPr/>
                    <a:lstStyle/>
                    <a:p>
                      <a:pPr marL="0" marR="0" indent="0" algn="l">
                        <a:spcBef>
                          <a:spcPts val="0"/>
                        </a:spcBef>
                        <a:spcAft>
                          <a:spcPts val="0"/>
                        </a:spcAft>
                      </a:pPr>
                      <a:r>
                        <a:rPr lang="id-ID" sz="1900" noProof="0" dirty="0" smtClean="0">
                          <a:solidFill>
                            <a:sysClr val="windowText" lastClr="000000"/>
                          </a:solidFill>
                          <a:effectLst/>
                          <a:latin typeface="+mn-lt"/>
                          <a:ea typeface="Times New Roman" panose="02020603050405020304" pitchFamily="18" charset="0"/>
                          <a:cs typeface="Varela Round" panose="020B0604020202020204" charset="-79"/>
                        </a:rPr>
                        <a:t>Panjang Hari</a:t>
                      </a:r>
                      <a:endParaRPr lang="id-ID" sz="1900" noProof="0" dirty="0">
                        <a:solidFill>
                          <a:sysClr val="windowText" lastClr="000000"/>
                        </a:solidFill>
                        <a:effectLst/>
                        <a:latin typeface="+mn-lt"/>
                        <a:ea typeface="Times New Roman" panose="02020603050405020304" pitchFamily="18" charset="0"/>
                        <a:cs typeface="Varela Round" panose="020B0604020202020204" charset="-79"/>
                      </a:endParaRPr>
                    </a:p>
                  </a:txBody>
                  <a:tcPr marL="58545" marR="5854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smtClean="0">
                          <a:solidFill>
                            <a:sysClr val="windowText" lastClr="000000"/>
                          </a:solidFill>
                          <a:effectLst/>
                          <a:latin typeface="+mn-lt"/>
                          <a:ea typeface="Times New Roman" panose="02020603050405020304" pitchFamily="18" charset="0"/>
                          <a:cs typeface="Varela Round" panose="020B0604020202020204" charset="-79"/>
                        </a:rPr>
                        <a:t>Jam</a:t>
                      </a:r>
                    </a:p>
                  </a:txBody>
                  <a:tcPr marL="58545" marR="5854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ysClr val="windowText" lastClr="000000"/>
                          </a:solidFill>
                          <a:effectLst/>
                          <a:uLnTx/>
                          <a:uFillTx/>
                          <a:latin typeface="+mn-lt"/>
                          <a:ea typeface="Varela Round"/>
                          <a:cs typeface="Varela Round" panose="020B0604020202020204" charset="-79"/>
                          <a:sym typeface="Varela Round"/>
                        </a:rPr>
                        <a:t>Tabular</a:t>
                      </a:r>
                      <a:endParaRPr kumimoji="0" lang="en-US" sz="1900" b="0" i="0" u="none" strike="noStrike" kern="1200" cap="none" spc="0" normalizeH="0" baseline="0" noProof="0" dirty="0">
                        <a:ln>
                          <a:noFill/>
                        </a:ln>
                        <a:solidFill>
                          <a:sysClr val="windowText" lastClr="000000"/>
                        </a:solidFill>
                        <a:effectLst/>
                        <a:uLnTx/>
                        <a:uFillTx/>
                        <a:latin typeface="+mn-lt"/>
                        <a:ea typeface="Varela Round"/>
                        <a:cs typeface="Varela Round" panose="020B0604020202020204" charset="-79"/>
                        <a:sym typeface="Varela Round"/>
                      </a:endParaRPr>
                    </a:p>
                  </a:txBody>
                  <a:tcPr marL="78048" marR="78048" marT="58542" marB="58542" anchor="ctr"/>
                </a:tc>
                <a:tc>
                  <a:txBody>
                    <a:bodyPr/>
                    <a:lstStyle/>
                    <a:p>
                      <a:pPr marL="0" lvl="0" indent="0" algn="ctr" rtl="0">
                        <a:spcBef>
                          <a:spcPts val="0"/>
                        </a:spcBef>
                        <a:spcAft>
                          <a:spcPts val="0"/>
                        </a:spcAft>
                        <a:buNone/>
                      </a:pPr>
                      <a:r>
                        <a:rPr lang="id-ID" sz="1900" dirty="0" smtClean="0">
                          <a:solidFill>
                            <a:sysClr val="windowText" lastClr="000000"/>
                          </a:solidFill>
                          <a:latin typeface="+mn-lt"/>
                          <a:ea typeface="Varela Round"/>
                          <a:cs typeface="Varela Round" panose="020B0604020202020204" charset="-79"/>
                          <a:sym typeface="Varela Round"/>
                        </a:rPr>
                        <a:t>Ogimet</a:t>
                      </a:r>
                      <a:endParaRPr lang="id-ID" sz="1900" dirty="0">
                        <a:solidFill>
                          <a:sysClr val="windowText" lastClr="000000"/>
                        </a:solidFill>
                        <a:latin typeface="+mn-lt"/>
                        <a:ea typeface="Varela Round"/>
                        <a:cs typeface="Varela Round" panose="020B0604020202020204" charset="-79"/>
                        <a:sym typeface="Varela Round"/>
                      </a:endParaRPr>
                    </a:p>
                  </a:txBody>
                  <a:tcPr marL="78048" marR="78048" marT="58542" marB="58542" anchor="ctr"/>
                </a:tc>
                <a:extLst>
                  <a:ext uri="{0D108BD9-81ED-4DB2-BD59-A6C34878D82A}">
                    <a16:rowId xmlns:a16="http://schemas.microsoft.com/office/drawing/2014/main" val="684369964"/>
                  </a:ext>
                </a:extLst>
              </a:tr>
            </a:tbl>
          </a:graphicData>
        </a:graphic>
      </p:graphicFrame>
      <p:sp>
        <p:nvSpPr>
          <p:cNvPr id="12" name="Rectangle 11"/>
          <p:cNvSpPr/>
          <p:nvPr/>
        </p:nvSpPr>
        <p:spPr>
          <a:xfrm>
            <a:off x="656143" y="4993818"/>
            <a:ext cx="8487857" cy="1261884"/>
          </a:xfrm>
          <a:prstGeom prst="rect">
            <a:avLst/>
          </a:prstGeom>
        </p:spPr>
        <p:txBody>
          <a:bodyPr wrap="square">
            <a:spAutoFit/>
          </a:bodyPr>
          <a:lstStyle/>
          <a:p>
            <a:r>
              <a:rPr lang="id-ID" sz="1900" b="1" dirty="0" smtClean="0">
                <a:solidFill>
                  <a:srgbClr val="7EBC1F"/>
                </a:solidFill>
                <a:ea typeface="MS Mincho" panose="02020609040205080304" pitchFamily="49" charset="-128"/>
                <a:cs typeface="Arial" panose="020B0604020202020204" pitchFamily="34" charset="0"/>
              </a:rPr>
              <a:t>Keterangan</a:t>
            </a:r>
            <a:r>
              <a:rPr lang="en-US" sz="1900" b="1" dirty="0" smtClean="0">
                <a:solidFill>
                  <a:srgbClr val="7EBC1F"/>
                </a:solidFill>
                <a:ea typeface="MS Mincho" panose="02020609040205080304" pitchFamily="49" charset="-128"/>
                <a:cs typeface="Arial" panose="020B0604020202020204" pitchFamily="34" charset="0"/>
              </a:rPr>
              <a:t> :</a:t>
            </a:r>
            <a:endParaRPr lang="en-US" sz="800" b="1" dirty="0" smtClean="0">
              <a:solidFill>
                <a:srgbClr val="7EBC1F"/>
              </a:solidFill>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id-ID" sz="1900" dirty="0" smtClean="0"/>
              <a:t>Balitklimat </a:t>
            </a:r>
            <a:r>
              <a:rPr lang="en-US" sz="1900" dirty="0" smtClean="0"/>
              <a:t>= </a:t>
            </a:r>
            <a:r>
              <a:rPr lang="id-ID" sz="1900" dirty="0" smtClean="0"/>
              <a:t>Balai </a:t>
            </a:r>
            <a:r>
              <a:rPr lang="id-ID" sz="1900" dirty="0"/>
              <a:t>Penelitian Agroklimat dan </a:t>
            </a:r>
            <a:r>
              <a:rPr lang="id-ID" sz="1900" dirty="0" smtClean="0"/>
              <a:t>Hidrologi</a:t>
            </a:r>
            <a:endParaRPr lang="en-US" sz="1900" dirty="0" smtClean="0"/>
          </a:p>
          <a:p>
            <a:pPr marL="285750" indent="-285750">
              <a:buFont typeface="Arial" panose="020B0604020202020204" pitchFamily="34" charset="0"/>
              <a:buChar char="•"/>
            </a:pPr>
            <a:r>
              <a:rPr lang="id-ID" sz="1900" dirty="0" smtClean="0"/>
              <a:t>Ogimet</a:t>
            </a:r>
            <a:r>
              <a:rPr lang="en-US" sz="1900" dirty="0"/>
              <a:t> </a:t>
            </a:r>
            <a:r>
              <a:rPr lang="en-US" sz="1900" dirty="0" smtClean="0"/>
              <a:t>= </a:t>
            </a:r>
            <a:r>
              <a:rPr lang="id-ID" sz="1900" dirty="0"/>
              <a:t>Ogimet adalah Layanan Informasi </a:t>
            </a:r>
            <a:r>
              <a:rPr lang="id-ID" sz="1900" dirty="0" smtClean="0"/>
              <a:t>Cuaca</a:t>
            </a:r>
            <a:r>
              <a:rPr lang="en-US" sz="1900" dirty="0" smtClean="0"/>
              <a:t>. </a:t>
            </a:r>
            <a:r>
              <a:rPr lang="id-ID" sz="1900" dirty="0" smtClean="0">
                <a:solidFill>
                  <a:srgbClr val="7EBC1F"/>
                </a:solidFill>
              </a:rPr>
              <a:t>http</a:t>
            </a:r>
            <a:r>
              <a:rPr lang="id-ID" sz="1900" dirty="0">
                <a:solidFill>
                  <a:srgbClr val="7EBC1F"/>
                </a:solidFill>
              </a:rPr>
              <a:t>://ogimet.com/gsynres.phtml.en</a:t>
            </a:r>
          </a:p>
        </p:txBody>
      </p:sp>
    </p:spTree>
    <p:extLst>
      <p:ext uri="{BB962C8B-B14F-4D97-AF65-F5344CB8AC3E}">
        <p14:creationId xmlns:p14="http://schemas.microsoft.com/office/powerpoint/2010/main" val="771656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Data </a:t>
            </a:r>
            <a:r>
              <a:rPr lang="id-ID" b="1" dirty="0">
                <a:solidFill>
                  <a:srgbClr val="99CB38"/>
                </a:solidFill>
                <a:latin typeface="+mn-lt"/>
              </a:rPr>
              <a:t>Penelitian</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14</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889" y="1493972"/>
            <a:ext cx="1325081" cy="1325081"/>
          </a:xfrm>
          <a:prstGeom prst="rect">
            <a:avLst/>
          </a:prstGeom>
          <a:effectLst/>
        </p:spPr>
      </p:pic>
      <p:sp>
        <p:nvSpPr>
          <p:cNvPr id="3" name="Rectangle 2"/>
          <p:cNvSpPr/>
          <p:nvPr/>
        </p:nvSpPr>
        <p:spPr>
          <a:xfrm>
            <a:off x="2372633" y="1741013"/>
            <a:ext cx="4942567" cy="830997"/>
          </a:xfrm>
          <a:prstGeom prst="rect">
            <a:avLst/>
          </a:prstGeom>
        </p:spPr>
        <p:txBody>
          <a:bodyPr wrap="square">
            <a:spAutoFit/>
          </a:bodyPr>
          <a:lstStyle/>
          <a:p>
            <a:r>
              <a:rPr lang="en-US" sz="2400" dirty="0" smtClean="0"/>
              <a:t>Data </a:t>
            </a:r>
            <a:r>
              <a:rPr lang="id-ID" sz="2400" dirty="0" smtClean="0"/>
              <a:t>harian</a:t>
            </a:r>
            <a:r>
              <a:rPr lang="en-US" sz="2400" dirty="0" smtClean="0"/>
              <a:t> </a:t>
            </a:r>
            <a:r>
              <a:rPr lang="id-ID" sz="2400" b="1" dirty="0" smtClean="0">
                <a:solidFill>
                  <a:srgbClr val="74B44A"/>
                </a:solidFill>
              </a:rPr>
              <a:t>DAS </a:t>
            </a:r>
            <a:r>
              <a:rPr lang="id-ID" sz="2400" b="1" dirty="0">
                <a:solidFill>
                  <a:srgbClr val="74B44A"/>
                </a:solidFill>
              </a:rPr>
              <a:t>Progo </a:t>
            </a:r>
            <a:r>
              <a:rPr lang="id-ID" sz="2400" dirty="0" smtClean="0"/>
              <a:t>pada</a:t>
            </a:r>
            <a:r>
              <a:rPr lang="en-US" sz="2400" dirty="0" smtClean="0"/>
              <a:t> t</a:t>
            </a:r>
            <a:r>
              <a:rPr lang="id-ID" sz="2400" dirty="0" smtClean="0"/>
              <a:t>ahun </a:t>
            </a:r>
            <a:r>
              <a:rPr lang="en-US" sz="2400" b="1" dirty="0" smtClean="0">
                <a:solidFill>
                  <a:srgbClr val="74B44A"/>
                </a:solidFill>
              </a:rPr>
              <a:t>2006</a:t>
            </a:r>
            <a:endParaRPr lang="id-ID" sz="2400" b="1" dirty="0">
              <a:solidFill>
                <a:srgbClr val="74B44A"/>
              </a:solidFill>
            </a:endParaRPr>
          </a:p>
        </p:txBody>
      </p:sp>
      <p:sp>
        <p:nvSpPr>
          <p:cNvPr id="15" name="Rectangle 14"/>
          <p:cNvSpPr/>
          <p:nvPr/>
        </p:nvSpPr>
        <p:spPr>
          <a:xfrm>
            <a:off x="2997350" y="3209849"/>
            <a:ext cx="4992104" cy="830997"/>
          </a:xfrm>
          <a:prstGeom prst="rect">
            <a:avLst/>
          </a:prstGeom>
        </p:spPr>
        <p:txBody>
          <a:bodyPr wrap="square">
            <a:spAutoFit/>
          </a:bodyPr>
          <a:lstStyle/>
          <a:p>
            <a:r>
              <a:rPr lang="en-US" sz="2400" dirty="0" smtClean="0"/>
              <a:t>Data </a:t>
            </a:r>
            <a:r>
              <a:rPr lang="id-ID" sz="2400" dirty="0" smtClean="0"/>
              <a:t>harian</a:t>
            </a:r>
            <a:r>
              <a:rPr lang="en-US" sz="2400" dirty="0" smtClean="0"/>
              <a:t> </a:t>
            </a:r>
            <a:r>
              <a:rPr lang="id-ID" sz="2400" b="1" dirty="0">
                <a:solidFill>
                  <a:srgbClr val="74B44A"/>
                </a:solidFill>
              </a:rPr>
              <a:t>sub DAS Wuryantoro </a:t>
            </a:r>
            <a:r>
              <a:rPr lang="id-ID" sz="2400" dirty="0" smtClean="0"/>
              <a:t>pada</a:t>
            </a:r>
            <a:r>
              <a:rPr lang="en-US" sz="2400" dirty="0" smtClean="0"/>
              <a:t> t</a:t>
            </a:r>
            <a:r>
              <a:rPr lang="id-ID" sz="2400" dirty="0" smtClean="0"/>
              <a:t>ahun </a:t>
            </a:r>
            <a:r>
              <a:rPr lang="en-US" sz="2400" b="1" dirty="0" smtClean="0">
                <a:solidFill>
                  <a:srgbClr val="74B44A"/>
                </a:solidFill>
              </a:rPr>
              <a:t>2006</a:t>
            </a:r>
            <a:endParaRPr lang="id-ID" sz="2400" b="1" dirty="0">
              <a:solidFill>
                <a:srgbClr val="74B44A"/>
              </a:solidFill>
            </a:endParaRPr>
          </a:p>
        </p:txBody>
      </p:sp>
      <p:sp>
        <p:nvSpPr>
          <p:cNvPr id="16" name="Rectangle 15"/>
          <p:cNvSpPr/>
          <p:nvPr/>
        </p:nvSpPr>
        <p:spPr>
          <a:xfrm>
            <a:off x="2387750" y="4679482"/>
            <a:ext cx="6346494" cy="830997"/>
          </a:xfrm>
          <a:prstGeom prst="rect">
            <a:avLst/>
          </a:prstGeom>
        </p:spPr>
        <p:txBody>
          <a:bodyPr wrap="square">
            <a:spAutoFit/>
          </a:bodyPr>
          <a:lstStyle/>
          <a:p>
            <a:r>
              <a:rPr lang="en-US" sz="2400" dirty="0" smtClean="0"/>
              <a:t>Data </a:t>
            </a:r>
            <a:r>
              <a:rPr lang="id-ID" sz="2400" dirty="0" smtClean="0"/>
              <a:t>harian</a:t>
            </a:r>
            <a:r>
              <a:rPr lang="en-US" sz="2400" dirty="0" smtClean="0"/>
              <a:t> </a:t>
            </a:r>
            <a:r>
              <a:rPr lang="id-ID" sz="2400" b="1" dirty="0">
                <a:solidFill>
                  <a:srgbClr val="74B44A"/>
                </a:solidFill>
              </a:rPr>
              <a:t>DAS Cimanuk </a:t>
            </a:r>
            <a:r>
              <a:rPr lang="pt-BR" sz="2400" dirty="0"/>
              <a:t>pada tahun </a:t>
            </a:r>
            <a:r>
              <a:rPr lang="pt-BR" sz="2400" b="1" dirty="0" smtClean="0">
                <a:solidFill>
                  <a:srgbClr val="74B44A"/>
                </a:solidFill>
              </a:rPr>
              <a:t>2002, 2003, 2004, 2005</a:t>
            </a:r>
            <a:r>
              <a:rPr lang="pt-BR" sz="2400" dirty="0" smtClean="0"/>
              <a:t>, dan </a:t>
            </a:r>
            <a:r>
              <a:rPr lang="pt-BR" sz="2400" b="1" dirty="0" smtClean="0">
                <a:solidFill>
                  <a:srgbClr val="74B44A"/>
                </a:solidFill>
              </a:rPr>
              <a:t>2006</a:t>
            </a:r>
            <a:r>
              <a:rPr lang="pt-BR" sz="2400" dirty="0" smtClean="0"/>
              <a:t> </a:t>
            </a:r>
            <a:endParaRPr lang="id-ID"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90" y="4432041"/>
            <a:ext cx="1325880" cy="13258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9807" y="2957100"/>
            <a:ext cx="1325880" cy="1325880"/>
          </a:xfrm>
          <a:prstGeom prst="rect">
            <a:avLst/>
          </a:prstGeom>
        </p:spPr>
      </p:pic>
    </p:spTree>
    <p:extLst>
      <p:ext uri="{BB962C8B-B14F-4D97-AF65-F5344CB8AC3E}">
        <p14:creationId xmlns:p14="http://schemas.microsoft.com/office/powerpoint/2010/main" val="601418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Tahapan</a:t>
            </a:r>
            <a:r>
              <a:rPr lang="en-US" b="1" dirty="0" smtClean="0">
                <a:latin typeface="+mn-lt"/>
              </a:rPr>
              <a:t> </a:t>
            </a:r>
            <a:r>
              <a:rPr lang="id-ID" b="1" dirty="0">
                <a:solidFill>
                  <a:srgbClr val="99CB38"/>
                </a:solidFill>
                <a:latin typeface="+mn-lt"/>
              </a:rPr>
              <a:t>Penelitian</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15</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1" y="3394037"/>
            <a:ext cx="1234047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d-ID"/>
          </a:p>
        </p:txBody>
      </p:sp>
      <p:grpSp>
        <p:nvGrpSpPr>
          <p:cNvPr id="52" name="Group 51"/>
          <p:cNvGrpSpPr/>
          <p:nvPr/>
        </p:nvGrpSpPr>
        <p:grpSpPr>
          <a:xfrm>
            <a:off x="135731" y="1266156"/>
            <a:ext cx="7911753" cy="5047557"/>
            <a:chOff x="-29732" y="1409708"/>
            <a:chExt cx="7911753" cy="5047557"/>
          </a:xfrm>
        </p:grpSpPr>
        <p:cxnSp>
          <p:nvCxnSpPr>
            <p:cNvPr id="28" name="Straight Arrow Connector 27"/>
            <p:cNvCxnSpPr/>
            <p:nvPr/>
          </p:nvCxnSpPr>
          <p:spPr>
            <a:xfrm>
              <a:off x="891465" y="2139818"/>
              <a:ext cx="0" cy="213949"/>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nvGrpSpPr>
            <p:cNvPr id="50" name="Group 49"/>
            <p:cNvGrpSpPr/>
            <p:nvPr/>
          </p:nvGrpSpPr>
          <p:grpSpPr>
            <a:xfrm>
              <a:off x="-29732" y="1409708"/>
              <a:ext cx="7235020" cy="5047557"/>
              <a:chOff x="17851" y="1119846"/>
              <a:chExt cx="7235020" cy="5047557"/>
            </a:xfrm>
          </p:grpSpPr>
          <p:grpSp>
            <p:nvGrpSpPr>
              <p:cNvPr id="12" name="Group 11"/>
              <p:cNvGrpSpPr/>
              <p:nvPr/>
            </p:nvGrpSpPr>
            <p:grpSpPr>
              <a:xfrm>
                <a:off x="17851" y="1119846"/>
                <a:ext cx="7194335" cy="4196723"/>
                <a:chOff x="-677838" y="-219818"/>
                <a:chExt cx="5163847" cy="3012263"/>
              </a:xfrm>
            </p:grpSpPr>
            <p:cxnSp>
              <p:nvCxnSpPr>
                <p:cNvPr id="29" name="Straight Arrow Connector 28"/>
                <p:cNvCxnSpPr/>
                <p:nvPr/>
              </p:nvCxnSpPr>
              <p:spPr>
                <a:xfrm flipH="1">
                  <a:off x="2533945" y="189930"/>
                  <a:ext cx="5228" cy="273723"/>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sp>
              <p:nvSpPr>
                <p:cNvPr id="14" name="Rectangle 13"/>
                <p:cNvSpPr/>
                <p:nvPr/>
              </p:nvSpPr>
              <p:spPr>
                <a:xfrm>
                  <a:off x="619386" y="1360954"/>
                  <a:ext cx="3866623" cy="319038"/>
                </a:xfrm>
                <a:prstGeom prst="rect">
                  <a:avLst/>
                </a:prstGeom>
                <a:solidFill>
                  <a:srgbClr val="A1D279"/>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Penentuan Nilai Evapotranspirasi Potensial</a:t>
                  </a:r>
                  <a:endParaRPr lang="id-ID" sz="1900" b="1" dirty="0">
                    <a:ea typeface="Times New Roman" panose="02020603050405020304" pitchFamily="18" charset="0"/>
                    <a:cs typeface="Arial" panose="020B0604020202020204" pitchFamily="34" charset="0"/>
                  </a:endParaRPr>
                </a:p>
              </p:txBody>
            </p:sp>
            <p:cxnSp>
              <p:nvCxnSpPr>
                <p:cNvPr id="16" name="Elbow Connector 15"/>
                <p:cNvCxnSpPr>
                  <a:stCxn id="21" idx="3"/>
                </p:cNvCxnSpPr>
                <p:nvPr/>
              </p:nvCxnSpPr>
              <p:spPr>
                <a:xfrm rot="16200000" flipH="1">
                  <a:off x="-599523" y="1735202"/>
                  <a:ext cx="1639134" cy="475351"/>
                </a:xfrm>
                <a:prstGeom prst="bentConnector2">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a:off x="2552698" y="1153311"/>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sp>
              <p:nvSpPr>
                <p:cNvPr id="19" name="Oval 18"/>
                <p:cNvSpPr/>
                <p:nvPr/>
              </p:nvSpPr>
              <p:spPr>
                <a:xfrm>
                  <a:off x="2013796" y="-219818"/>
                  <a:ext cx="1040297" cy="424651"/>
                </a:xfrm>
                <a:prstGeom prst="ellipse">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a:ea typeface="Times New Roman" panose="02020603050405020304" pitchFamily="18" charset="0"/>
                      <a:cs typeface="Arial" panose="020B0604020202020204" pitchFamily="34" charset="0"/>
                    </a:rPr>
                    <a:t>Mulai</a:t>
                  </a:r>
                </a:p>
              </p:txBody>
            </p:sp>
            <p:sp>
              <p:nvSpPr>
                <p:cNvPr id="21" name="Parallelogram 20"/>
                <p:cNvSpPr/>
                <p:nvPr/>
              </p:nvSpPr>
              <p:spPr>
                <a:xfrm>
                  <a:off x="-677838" y="463654"/>
                  <a:ext cx="1492827" cy="689657"/>
                </a:xfrm>
                <a:prstGeom prst="parallelogram">
                  <a:avLst/>
                </a:prstGeom>
                <a:solidFill>
                  <a:srgbClr val="99CB38"/>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900" b="1" dirty="0">
                      <a:ea typeface="Times New Roman" panose="02020603050405020304" pitchFamily="18" charset="0"/>
                      <a:cs typeface="Arial" panose="020B0604020202020204" pitchFamily="34" charset="0"/>
                    </a:rPr>
                    <a:t>Data Curah </a:t>
                  </a:r>
                  <a:r>
                    <a:rPr lang="id-ID" sz="1900" b="1" dirty="0" smtClean="0">
                      <a:ea typeface="Times New Roman" panose="02020603050405020304" pitchFamily="18" charset="0"/>
                      <a:cs typeface="Arial" panose="020B0604020202020204" pitchFamily="34" charset="0"/>
                    </a:rPr>
                    <a:t>Hujan</a:t>
                  </a:r>
                  <a:r>
                    <a:rPr lang="en-US" sz="1900" b="1" dirty="0" smtClean="0">
                      <a:ea typeface="Times New Roman" panose="02020603050405020304" pitchFamily="18" charset="0"/>
                      <a:cs typeface="Arial" panose="020B0604020202020204" pitchFamily="34" charset="0"/>
                    </a:rPr>
                    <a:t> (P)</a:t>
                  </a:r>
                  <a:r>
                    <a:rPr lang="en-US" sz="1900" b="1" dirty="0">
                      <a:ea typeface="Times New Roman" panose="02020603050405020304" pitchFamily="18" charset="0"/>
                      <a:cs typeface="Arial" panose="020B0604020202020204" pitchFamily="34" charset="0"/>
                    </a:rPr>
                    <a:t> </a:t>
                  </a:r>
                </a:p>
              </p:txBody>
            </p:sp>
            <p:cxnSp>
              <p:nvCxnSpPr>
                <p:cNvPr id="30" name="Straight Arrow Connector 29"/>
                <p:cNvCxnSpPr/>
                <p:nvPr/>
              </p:nvCxnSpPr>
              <p:spPr>
                <a:xfrm>
                  <a:off x="2553643" y="1684822"/>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p:nvPr/>
              </p:nvCxnSpPr>
              <p:spPr>
                <a:xfrm>
                  <a:off x="2552698" y="2222334"/>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sp>
            <p:nvSpPr>
              <p:cNvPr id="47" name="Parallelogram 46"/>
              <p:cNvSpPr/>
              <p:nvPr/>
            </p:nvSpPr>
            <p:spPr>
              <a:xfrm>
                <a:off x="1984992" y="2069710"/>
                <a:ext cx="5267879" cy="965551"/>
              </a:xfrm>
              <a:prstGeom prst="parallelogram">
                <a:avLst/>
              </a:prstGeom>
              <a:solidFill>
                <a:srgbClr val="99CB38"/>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Data letak geografis, temperatur udara, kecepatan angin, kelembaban udara, penyinaran matahari, dan altitude</a:t>
                </a:r>
                <a:endParaRPr lang="id-ID" sz="1900" b="1" dirty="0">
                  <a:ea typeface="Times New Roman" panose="02020603050405020304" pitchFamily="18" charset="0"/>
                  <a:cs typeface="Arial" panose="020B0604020202020204" pitchFamily="34" charset="0"/>
                </a:endParaRPr>
              </a:p>
            </p:txBody>
          </p:sp>
          <p:sp>
            <p:nvSpPr>
              <p:cNvPr id="48" name="Parallelogram 47"/>
              <p:cNvSpPr/>
              <p:nvPr/>
            </p:nvSpPr>
            <p:spPr>
              <a:xfrm>
                <a:off x="2247638" y="4076889"/>
                <a:ext cx="4568406" cy="445395"/>
              </a:xfrm>
              <a:prstGeom prst="parallelogram">
                <a:avLst/>
              </a:prstGeom>
              <a:solidFill>
                <a:srgbClr val="36A76F"/>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Data Evapotranspirasi Potensial</a:t>
                </a:r>
                <a:r>
                  <a:rPr lang="en-US" sz="1900" b="1" dirty="0" smtClean="0">
                    <a:ea typeface="Times New Roman" panose="02020603050405020304" pitchFamily="18" charset="0"/>
                    <a:cs typeface="Arial" panose="020B0604020202020204" pitchFamily="34" charset="0"/>
                  </a:rPr>
                  <a:t> (E)</a:t>
                </a:r>
                <a:r>
                  <a:rPr lang="id-ID" sz="1900" b="1" dirty="0" smtClean="0">
                    <a:ea typeface="Times New Roman" panose="02020603050405020304" pitchFamily="18" charset="0"/>
                    <a:cs typeface="Arial" panose="020B0604020202020204" pitchFamily="34" charset="0"/>
                  </a:rPr>
                  <a:t> </a:t>
                </a:r>
                <a:endParaRPr lang="id-ID" sz="1900" b="1" dirty="0">
                  <a:ea typeface="Times New Roman" panose="02020603050405020304" pitchFamily="18" charset="0"/>
                  <a:cs typeface="Arial" panose="020B0604020202020204" pitchFamily="34" charset="0"/>
                </a:endParaRPr>
              </a:p>
            </p:txBody>
          </p:sp>
          <p:cxnSp>
            <p:nvCxnSpPr>
              <p:cNvPr id="49" name="Straight Arrow Connector 48"/>
              <p:cNvCxnSpPr/>
              <p:nvPr/>
            </p:nvCxnSpPr>
            <p:spPr>
              <a:xfrm>
                <a:off x="4499830" y="5787953"/>
                <a:ext cx="0" cy="37945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cxnSp>
          <p:nvCxnSpPr>
            <p:cNvPr id="5" name="Straight Connector 4"/>
            <p:cNvCxnSpPr/>
            <p:nvPr/>
          </p:nvCxnSpPr>
          <p:spPr>
            <a:xfrm>
              <a:off x="872657" y="2136841"/>
              <a:ext cx="700936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812317" y="2139818"/>
              <a:ext cx="51477" cy="4317447"/>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sp>
        <p:nvSpPr>
          <p:cNvPr id="33" name="Rectangle 32"/>
          <p:cNvSpPr/>
          <p:nvPr/>
        </p:nvSpPr>
        <p:spPr>
          <a:xfrm>
            <a:off x="1751689" y="4971808"/>
            <a:ext cx="5732042" cy="1015507"/>
          </a:xfrm>
          <a:prstGeom prst="rect">
            <a:avLst/>
          </a:prstGeom>
          <a:solidFill>
            <a:srgbClr val="45C1A3"/>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Penggabungan</a:t>
            </a:r>
            <a:r>
              <a:rPr lang="en-US" sz="1900" b="1" dirty="0" smtClean="0">
                <a:ea typeface="Times New Roman" panose="02020603050405020304" pitchFamily="18" charset="0"/>
                <a:cs typeface="Arial" panose="020B0604020202020204" pitchFamily="34" charset="0"/>
              </a:rPr>
              <a:t> </a:t>
            </a:r>
            <a:r>
              <a:rPr lang="id-ID" sz="1900" b="1" dirty="0">
                <a:ea typeface="Times New Roman" panose="02020603050405020304" pitchFamily="18" charset="0"/>
                <a:cs typeface="Arial" panose="020B0604020202020204" pitchFamily="34" charset="0"/>
              </a:rPr>
              <a:t>Data curah hujan (P); Data evapotranspirasi potensial (E);</a:t>
            </a:r>
            <a:r>
              <a:rPr lang="en-US" sz="1900" b="1" dirty="0">
                <a:ea typeface="Times New Roman" panose="02020603050405020304" pitchFamily="18" charset="0"/>
                <a:cs typeface="Arial" panose="020B0604020202020204" pitchFamily="34" charset="0"/>
              </a:rPr>
              <a:t> </a:t>
            </a:r>
            <a:r>
              <a:rPr lang="id-ID" sz="1900" b="1" dirty="0">
                <a:ea typeface="Times New Roman" panose="02020603050405020304" pitchFamily="18" charset="0"/>
                <a:cs typeface="Arial" panose="020B0604020202020204" pitchFamily="34" charset="0"/>
              </a:rPr>
              <a:t>Batas nilai parameter model GR4J (X</a:t>
            </a:r>
            <a:r>
              <a:rPr lang="id-ID" sz="1400" b="1" dirty="0">
                <a:ea typeface="Times New Roman" panose="02020603050405020304" pitchFamily="18" charset="0"/>
                <a:cs typeface="Arial" panose="020B0604020202020204" pitchFamily="34" charset="0"/>
              </a:rPr>
              <a:t>1</a:t>
            </a:r>
            <a:r>
              <a:rPr lang="id-ID" sz="1900" b="1" dirty="0">
                <a:ea typeface="Times New Roman" panose="02020603050405020304" pitchFamily="18" charset="0"/>
                <a:cs typeface="Arial" panose="020B0604020202020204" pitchFamily="34" charset="0"/>
              </a:rPr>
              <a:t>, X</a:t>
            </a:r>
            <a:r>
              <a:rPr lang="id-ID" sz="1400" b="1" dirty="0">
                <a:ea typeface="Times New Roman" panose="02020603050405020304" pitchFamily="18" charset="0"/>
                <a:cs typeface="Arial" panose="020B0604020202020204" pitchFamily="34" charset="0"/>
              </a:rPr>
              <a:t>2</a:t>
            </a:r>
            <a:r>
              <a:rPr lang="id-ID" sz="1900" b="1" dirty="0">
                <a:ea typeface="Times New Roman" panose="02020603050405020304" pitchFamily="18" charset="0"/>
                <a:cs typeface="Arial" panose="020B0604020202020204" pitchFamily="34" charset="0"/>
              </a:rPr>
              <a:t>, X</a:t>
            </a:r>
            <a:r>
              <a:rPr lang="id-ID" sz="1400" b="1" dirty="0">
                <a:ea typeface="Times New Roman" panose="02020603050405020304" pitchFamily="18" charset="0"/>
                <a:cs typeface="Arial" panose="020B0604020202020204" pitchFamily="34" charset="0"/>
              </a:rPr>
              <a:t>3</a:t>
            </a:r>
            <a:r>
              <a:rPr lang="id-ID" sz="1900" b="1" dirty="0">
                <a:ea typeface="Times New Roman" panose="02020603050405020304" pitchFamily="18" charset="0"/>
                <a:cs typeface="Arial" panose="020B0604020202020204" pitchFamily="34" charset="0"/>
              </a:rPr>
              <a:t>, dan X</a:t>
            </a:r>
            <a:r>
              <a:rPr lang="id-ID" sz="1400" b="1" dirty="0">
                <a:ea typeface="Times New Roman" panose="02020603050405020304" pitchFamily="18" charset="0"/>
                <a:cs typeface="Arial" panose="020B0604020202020204" pitchFamily="34" charset="0"/>
              </a:rPr>
              <a:t>4</a:t>
            </a:r>
            <a:r>
              <a:rPr lang="id-ID" sz="1900" b="1" dirty="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66337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Tahapan</a:t>
            </a:r>
            <a:r>
              <a:rPr lang="en-US" b="1" dirty="0" smtClean="0">
                <a:latin typeface="+mn-lt"/>
              </a:rPr>
              <a:t> </a:t>
            </a:r>
            <a:r>
              <a:rPr lang="id-ID" b="1" dirty="0">
                <a:solidFill>
                  <a:srgbClr val="99CB38"/>
                </a:solidFill>
                <a:latin typeface="+mn-lt"/>
              </a:rPr>
              <a:t>Penelitian</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16</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pSp>
        <p:nvGrpSpPr>
          <p:cNvPr id="16" name="Group 15"/>
          <p:cNvGrpSpPr/>
          <p:nvPr/>
        </p:nvGrpSpPr>
        <p:grpSpPr>
          <a:xfrm>
            <a:off x="1136861" y="1128073"/>
            <a:ext cx="7431166" cy="4869010"/>
            <a:chOff x="1180508" y="1369133"/>
            <a:chExt cx="7840100" cy="5136949"/>
          </a:xfrm>
        </p:grpSpPr>
        <p:cxnSp>
          <p:nvCxnSpPr>
            <p:cNvPr id="53" name="Straight Arrow Connector 52"/>
            <p:cNvCxnSpPr/>
            <p:nvPr/>
          </p:nvCxnSpPr>
          <p:spPr>
            <a:xfrm>
              <a:off x="4278112" y="6199455"/>
              <a:ext cx="0" cy="306627"/>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nvGrpSpPr>
            <p:cNvPr id="12" name="Group 11"/>
            <p:cNvGrpSpPr/>
            <p:nvPr/>
          </p:nvGrpSpPr>
          <p:grpSpPr>
            <a:xfrm>
              <a:off x="1180508" y="1369133"/>
              <a:ext cx="7840100" cy="4850048"/>
              <a:chOff x="1591024" y="1822212"/>
              <a:chExt cx="7840100" cy="4850048"/>
            </a:xfrm>
          </p:grpSpPr>
          <p:cxnSp>
            <p:nvCxnSpPr>
              <p:cNvPr id="51" name="Elbow Connector 50"/>
              <p:cNvCxnSpPr>
                <a:endCxn id="36" idx="1"/>
              </p:cNvCxnSpPr>
              <p:nvPr/>
            </p:nvCxnSpPr>
            <p:spPr>
              <a:xfrm rot="16200000" flipV="1">
                <a:off x="1195833" y="3095766"/>
                <a:ext cx="3064006" cy="2159467"/>
              </a:xfrm>
              <a:prstGeom prst="bentConnector4">
                <a:avLst>
                  <a:gd name="adj1" fmla="val -25"/>
                  <a:gd name="adj2" fmla="val 121680"/>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nvGrpSpPr>
              <p:cNvPr id="4" name="Group 3"/>
              <p:cNvGrpSpPr/>
              <p:nvPr/>
            </p:nvGrpSpPr>
            <p:grpSpPr>
              <a:xfrm>
                <a:off x="1648102" y="1822212"/>
                <a:ext cx="6628767" cy="2949424"/>
                <a:chOff x="1621976" y="2038002"/>
                <a:chExt cx="6628767" cy="2949424"/>
              </a:xfrm>
            </p:grpSpPr>
            <p:grpSp>
              <p:nvGrpSpPr>
                <p:cNvPr id="28" name="Group 27"/>
                <p:cNvGrpSpPr/>
                <p:nvPr/>
              </p:nvGrpSpPr>
              <p:grpSpPr>
                <a:xfrm>
                  <a:off x="1621976" y="2038002"/>
                  <a:ext cx="4583269" cy="2949424"/>
                  <a:chOff x="268043" y="2472563"/>
                  <a:chExt cx="3416973" cy="2198890"/>
                </a:xfrm>
              </p:grpSpPr>
              <p:cxnSp>
                <p:nvCxnSpPr>
                  <p:cNvPr id="37" name="Straight Arrow Connector 36"/>
                  <p:cNvCxnSpPr/>
                  <p:nvPr/>
                </p:nvCxnSpPr>
                <p:spPr>
                  <a:xfrm>
                    <a:off x="2539738" y="3476603"/>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2539738" y="4442853"/>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sp>
                <p:nvSpPr>
                  <p:cNvPr id="36" name="Rectangle 35"/>
                  <p:cNvSpPr/>
                  <p:nvPr/>
                </p:nvSpPr>
                <p:spPr>
                  <a:xfrm>
                    <a:off x="268043" y="2703666"/>
                    <a:ext cx="3416973" cy="762383"/>
                  </a:xfrm>
                  <a:prstGeom prst="rect">
                    <a:avLst/>
                  </a:prstGeom>
                  <a:solidFill>
                    <a:srgbClr val="99CB38"/>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Pengoptimasi</a:t>
                    </a:r>
                    <a:r>
                      <a:rPr lang="en-US" sz="1900" b="1" dirty="0" smtClean="0">
                        <a:ea typeface="Times New Roman" panose="02020603050405020304" pitchFamily="18" charset="0"/>
                        <a:cs typeface="Arial" panose="020B0604020202020204" pitchFamily="34" charset="0"/>
                      </a:rPr>
                      <a:t>an</a:t>
                    </a:r>
                    <a:r>
                      <a:rPr lang="id-ID" sz="1900" b="1" dirty="0" smtClean="0">
                        <a:ea typeface="Times New Roman" panose="02020603050405020304" pitchFamily="18" charset="0"/>
                        <a:cs typeface="Arial" panose="020B0604020202020204" pitchFamily="34" charset="0"/>
                      </a:rPr>
                      <a:t> </a:t>
                    </a:r>
                    <a:r>
                      <a:rPr lang="id-ID" sz="1900" b="1" dirty="0">
                        <a:ea typeface="Times New Roman" panose="02020603050405020304" pitchFamily="18" charset="0"/>
                        <a:cs typeface="Arial" panose="020B0604020202020204" pitchFamily="34" charset="0"/>
                      </a:rPr>
                      <a:t>parameter model GR4J dengan </a:t>
                    </a:r>
                    <a:r>
                      <a:rPr lang="id-ID" sz="1900" b="1" i="1" dirty="0">
                        <a:ea typeface="Times New Roman" panose="02020603050405020304" pitchFamily="18" charset="0"/>
                        <a:cs typeface="Arial" panose="020B0604020202020204" pitchFamily="34" charset="0"/>
                      </a:rPr>
                      <a:t>Particle Swarm Optimization </a:t>
                    </a:r>
                    <a:r>
                      <a:rPr lang="id-ID" sz="1900" b="1" dirty="0">
                        <a:ea typeface="Times New Roman" panose="02020603050405020304" pitchFamily="18" charset="0"/>
                        <a:cs typeface="Arial" panose="020B0604020202020204" pitchFamily="34" charset="0"/>
                      </a:rPr>
                      <a:t>(PSO)</a:t>
                    </a:r>
                  </a:p>
                </p:txBody>
              </p:sp>
              <p:cxnSp>
                <p:nvCxnSpPr>
                  <p:cNvPr id="40" name="Straight Arrow Connector 39"/>
                  <p:cNvCxnSpPr/>
                  <p:nvPr/>
                </p:nvCxnSpPr>
                <p:spPr>
                  <a:xfrm>
                    <a:off x="2535397" y="2472563"/>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cxnSp>
              <p:nvCxnSpPr>
                <p:cNvPr id="27" name="Straight Arrow Connector 26"/>
                <p:cNvCxnSpPr/>
                <p:nvPr/>
              </p:nvCxnSpPr>
              <p:spPr>
                <a:xfrm>
                  <a:off x="8250743" y="2040299"/>
                  <a:ext cx="0" cy="306627"/>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sp>
            <p:nvSpPr>
              <p:cNvPr id="29" name="Parallelogram 28"/>
              <p:cNvSpPr/>
              <p:nvPr/>
            </p:nvSpPr>
            <p:spPr>
              <a:xfrm>
                <a:off x="1591024" y="3448830"/>
                <a:ext cx="6208316" cy="1022602"/>
              </a:xfrm>
              <a:prstGeom prst="parallelogram">
                <a:avLst/>
              </a:prstGeom>
              <a:solidFill>
                <a:srgbClr val="74B44A"/>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a:ea typeface="Times New Roman" panose="02020603050405020304" pitchFamily="18" charset="0"/>
                    <a:cs typeface="Arial" panose="020B0604020202020204" pitchFamily="34" charset="0"/>
                  </a:rPr>
                  <a:t>Nilai parameter model GR4J X</a:t>
                </a:r>
                <a:r>
                  <a:rPr lang="id-ID" sz="1400" b="1" dirty="0">
                    <a:ea typeface="Times New Roman" panose="02020603050405020304" pitchFamily="18" charset="0"/>
                    <a:cs typeface="Arial" panose="020B0604020202020204" pitchFamily="34" charset="0"/>
                  </a:rPr>
                  <a:t>1</a:t>
                </a:r>
                <a:r>
                  <a:rPr lang="id-ID" sz="1900" b="1" dirty="0">
                    <a:ea typeface="Times New Roman" panose="02020603050405020304" pitchFamily="18" charset="0"/>
                    <a:cs typeface="Arial" panose="020B0604020202020204" pitchFamily="34" charset="0"/>
                  </a:rPr>
                  <a:t> sampai dengan X</a:t>
                </a:r>
                <a:r>
                  <a:rPr lang="id-ID" sz="1400" b="1" dirty="0">
                    <a:ea typeface="Times New Roman" panose="02020603050405020304" pitchFamily="18" charset="0"/>
                    <a:cs typeface="Arial" panose="020B0604020202020204" pitchFamily="34" charset="0"/>
                  </a:rPr>
                  <a:t>4</a:t>
                </a:r>
                <a:r>
                  <a:rPr lang="id-ID" sz="1900" b="1" dirty="0">
                    <a:ea typeface="Times New Roman" panose="02020603050405020304" pitchFamily="18" charset="0"/>
                    <a:cs typeface="Arial" panose="020B0604020202020204" pitchFamily="34" charset="0"/>
                  </a:rPr>
                  <a:t>  dan Data debit air simulasi (Q</a:t>
                </a:r>
                <a:r>
                  <a:rPr lang="id-ID" sz="1400" b="1" dirty="0">
                    <a:ea typeface="Times New Roman" panose="02020603050405020304" pitchFamily="18" charset="0"/>
                    <a:cs typeface="Arial" panose="020B0604020202020204" pitchFamily="34" charset="0"/>
                  </a:rPr>
                  <a:t>Sim</a:t>
                </a:r>
                <a:r>
                  <a:rPr lang="id-ID" sz="1900" b="1" dirty="0">
                    <a:ea typeface="Times New Roman" panose="02020603050405020304" pitchFamily="18" charset="0"/>
                    <a:cs typeface="Arial" panose="020B0604020202020204" pitchFamily="34" charset="0"/>
                  </a:rPr>
                  <a:t>)</a:t>
                </a:r>
              </a:p>
            </p:txBody>
          </p:sp>
          <p:sp>
            <p:nvSpPr>
              <p:cNvPr id="30" name="Parallelogram 29"/>
              <p:cNvSpPr/>
              <p:nvPr/>
            </p:nvSpPr>
            <p:spPr>
              <a:xfrm>
                <a:off x="6502004" y="2128839"/>
                <a:ext cx="2929120" cy="1022602"/>
              </a:xfrm>
              <a:prstGeom prst="parallelogram">
                <a:avLst/>
              </a:prstGeom>
              <a:solidFill>
                <a:srgbClr val="99CB38"/>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Data debit air observasi (Q</a:t>
                </a:r>
                <a:r>
                  <a:rPr lang="id-ID" sz="1400" b="1" dirty="0" smtClean="0">
                    <a:ea typeface="Times New Roman" panose="02020603050405020304" pitchFamily="18" charset="0"/>
                    <a:cs typeface="Arial" panose="020B0604020202020204" pitchFamily="34" charset="0"/>
                  </a:rPr>
                  <a:t>Obs</a:t>
                </a:r>
                <a:r>
                  <a:rPr lang="id-ID" sz="1900" b="1" dirty="0" smtClean="0">
                    <a:ea typeface="Times New Roman" panose="02020603050405020304" pitchFamily="18" charset="0"/>
                    <a:cs typeface="Arial" panose="020B0604020202020204" pitchFamily="34" charset="0"/>
                  </a:rPr>
                  <a:t>)</a:t>
                </a:r>
                <a:endParaRPr lang="id-ID" sz="1900" b="1" dirty="0">
                  <a:ea typeface="Times New Roman" panose="02020603050405020304" pitchFamily="18" charset="0"/>
                  <a:cs typeface="Arial" panose="020B0604020202020204" pitchFamily="34" charset="0"/>
                </a:endParaRPr>
              </a:p>
            </p:txBody>
          </p:sp>
          <p:sp>
            <p:nvSpPr>
              <p:cNvPr id="5" name="Diamond 4"/>
              <p:cNvSpPr/>
              <p:nvPr/>
            </p:nvSpPr>
            <p:spPr>
              <a:xfrm>
                <a:off x="3719020" y="4750498"/>
                <a:ext cx="1921761" cy="1921762"/>
              </a:xfrm>
              <a:prstGeom prst="diamond">
                <a:avLst/>
              </a:prstGeom>
              <a:solidFill>
                <a:srgbClr val="A1D27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900" b="1" dirty="0"/>
              </a:p>
            </p:txBody>
          </p:sp>
          <p:sp>
            <p:nvSpPr>
              <p:cNvPr id="6" name="Rectangle 5"/>
              <p:cNvSpPr/>
              <p:nvPr/>
            </p:nvSpPr>
            <p:spPr>
              <a:xfrm>
                <a:off x="3801014" y="5495443"/>
                <a:ext cx="1775230" cy="405892"/>
              </a:xfrm>
              <a:prstGeom prst="rect">
                <a:avLst/>
              </a:prstGeom>
            </p:spPr>
            <p:txBody>
              <a:bodyPr wrap="square">
                <a:spAutoFit/>
              </a:bodyPr>
              <a:lstStyle/>
              <a:p>
                <a:pPr algn="ctr"/>
                <a:r>
                  <a:rPr lang="id-ID" sz="1900" b="1" dirty="0">
                    <a:solidFill>
                      <a:schemeClr val="bg1"/>
                    </a:solidFill>
                  </a:rPr>
                  <a:t>Q</a:t>
                </a:r>
                <a:r>
                  <a:rPr lang="id-ID" sz="1400" b="1" dirty="0">
                    <a:solidFill>
                      <a:schemeClr val="bg1"/>
                    </a:solidFill>
                  </a:rPr>
                  <a:t>Sim</a:t>
                </a:r>
                <a:r>
                  <a:rPr lang="id-ID" sz="1900" b="1" dirty="0">
                    <a:solidFill>
                      <a:schemeClr val="bg1"/>
                    </a:solidFill>
                  </a:rPr>
                  <a:t> ≈ Q</a:t>
                </a:r>
                <a:r>
                  <a:rPr lang="id-ID" sz="1400" b="1" dirty="0">
                    <a:solidFill>
                      <a:schemeClr val="bg1"/>
                    </a:solidFill>
                  </a:rPr>
                  <a:t>Obs</a:t>
                </a:r>
                <a:r>
                  <a:rPr lang="id-ID" sz="1900" b="1" dirty="0">
                    <a:solidFill>
                      <a:schemeClr val="bg1"/>
                    </a:solidFill>
                  </a:rPr>
                  <a:t> ?</a:t>
                </a:r>
              </a:p>
            </p:txBody>
          </p:sp>
          <p:cxnSp>
            <p:nvCxnSpPr>
              <p:cNvPr id="52" name="Elbow Connector 51"/>
              <p:cNvCxnSpPr>
                <a:endCxn id="5" idx="3"/>
              </p:cNvCxnSpPr>
              <p:nvPr/>
            </p:nvCxnSpPr>
            <p:spPr>
              <a:xfrm rot="10800000" flipV="1">
                <a:off x="5640782" y="3160292"/>
                <a:ext cx="2626628" cy="2551087"/>
              </a:xfrm>
              <a:prstGeom prst="bentConnector3">
                <a:avLst>
                  <a:gd name="adj1" fmla="val 329"/>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grpSp>
      </p:grpSp>
      <p:sp>
        <p:nvSpPr>
          <p:cNvPr id="59" name="Rectangle 58"/>
          <p:cNvSpPr/>
          <p:nvPr/>
        </p:nvSpPr>
        <p:spPr>
          <a:xfrm>
            <a:off x="1831319" y="4402441"/>
            <a:ext cx="1030013" cy="384721"/>
          </a:xfrm>
          <a:prstGeom prst="rect">
            <a:avLst/>
          </a:prstGeom>
        </p:spPr>
        <p:txBody>
          <a:bodyPr wrap="square">
            <a:spAutoFit/>
          </a:bodyPr>
          <a:lstStyle/>
          <a:p>
            <a:pPr algn="ctr"/>
            <a:r>
              <a:rPr lang="id-ID" sz="1900" b="1" dirty="0" smtClean="0">
                <a:solidFill>
                  <a:srgbClr val="74B44A"/>
                </a:solidFill>
              </a:rPr>
              <a:t>Tidak</a:t>
            </a:r>
            <a:endParaRPr lang="id-ID" sz="1900" b="1" dirty="0">
              <a:solidFill>
                <a:srgbClr val="74B44A"/>
              </a:solidFill>
            </a:endParaRPr>
          </a:p>
        </p:txBody>
      </p:sp>
      <p:sp>
        <p:nvSpPr>
          <p:cNvPr id="60" name="Rectangle 59"/>
          <p:cNvSpPr/>
          <p:nvPr/>
        </p:nvSpPr>
        <p:spPr>
          <a:xfrm>
            <a:off x="4221663" y="5555311"/>
            <a:ext cx="613923" cy="384721"/>
          </a:xfrm>
          <a:prstGeom prst="rect">
            <a:avLst/>
          </a:prstGeom>
        </p:spPr>
        <p:txBody>
          <a:bodyPr wrap="square">
            <a:spAutoFit/>
          </a:bodyPr>
          <a:lstStyle/>
          <a:p>
            <a:pPr algn="ctr"/>
            <a:r>
              <a:rPr lang="id-ID" sz="1900" b="1" dirty="0" smtClean="0">
                <a:solidFill>
                  <a:srgbClr val="74B44A"/>
                </a:solidFill>
              </a:rPr>
              <a:t>Ya</a:t>
            </a:r>
            <a:endParaRPr lang="id-ID" sz="1900" b="1" dirty="0">
              <a:solidFill>
                <a:srgbClr val="74B44A"/>
              </a:solidFill>
            </a:endParaRPr>
          </a:p>
        </p:txBody>
      </p:sp>
    </p:spTree>
    <p:extLst>
      <p:ext uri="{BB962C8B-B14F-4D97-AF65-F5344CB8AC3E}">
        <p14:creationId xmlns:p14="http://schemas.microsoft.com/office/powerpoint/2010/main" val="4221044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Tahapan</a:t>
            </a:r>
            <a:r>
              <a:rPr lang="en-US" b="1" dirty="0" smtClean="0">
                <a:latin typeface="+mn-lt"/>
              </a:rPr>
              <a:t> </a:t>
            </a:r>
            <a:r>
              <a:rPr lang="id-ID" b="1" dirty="0">
                <a:solidFill>
                  <a:srgbClr val="99CB38"/>
                </a:solidFill>
                <a:latin typeface="+mn-lt"/>
              </a:rPr>
              <a:t>Penelitian</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17</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pSp>
        <p:nvGrpSpPr>
          <p:cNvPr id="16" name="Group 15"/>
          <p:cNvGrpSpPr/>
          <p:nvPr/>
        </p:nvGrpSpPr>
        <p:grpSpPr>
          <a:xfrm>
            <a:off x="1664163" y="1603823"/>
            <a:ext cx="6044560" cy="2350681"/>
            <a:chOff x="1736827" y="1540303"/>
            <a:chExt cx="6377189" cy="2480038"/>
          </a:xfrm>
        </p:grpSpPr>
        <p:grpSp>
          <p:nvGrpSpPr>
            <p:cNvPr id="2" name="Group 1"/>
            <p:cNvGrpSpPr/>
            <p:nvPr/>
          </p:nvGrpSpPr>
          <p:grpSpPr>
            <a:xfrm>
              <a:off x="1736827" y="1540303"/>
              <a:ext cx="6377189" cy="2480038"/>
              <a:chOff x="1963192" y="1868160"/>
              <a:chExt cx="6377189" cy="2480038"/>
            </a:xfrm>
          </p:grpSpPr>
          <p:grpSp>
            <p:nvGrpSpPr>
              <p:cNvPr id="28" name="Group 27"/>
              <p:cNvGrpSpPr/>
              <p:nvPr/>
            </p:nvGrpSpPr>
            <p:grpSpPr>
              <a:xfrm>
                <a:off x="4297819" y="1868160"/>
                <a:ext cx="1692074" cy="2480038"/>
                <a:chOff x="2380782" y="2600176"/>
                <a:chExt cx="1261495" cy="1848948"/>
              </a:xfrm>
            </p:grpSpPr>
            <p:cxnSp>
              <p:nvCxnSpPr>
                <p:cNvPr id="37" name="Straight Arrow Connector 36"/>
                <p:cNvCxnSpPr/>
                <p:nvPr/>
              </p:nvCxnSpPr>
              <p:spPr>
                <a:xfrm>
                  <a:off x="3017442" y="3181199"/>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3011530" y="3740075"/>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3011530" y="2600176"/>
                  <a:ext cx="0" cy="228600"/>
                </a:xfrm>
                <a:prstGeom prst="straightConnector1">
                  <a:avLst/>
                </a:prstGeom>
                <a:ln w="38100">
                  <a:solidFill>
                    <a:srgbClr val="36A76F"/>
                  </a:solidFill>
                  <a:tailEnd type="triangle"/>
                </a:ln>
              </p:spPr>
              <p:style>
                <a:lnRef idx="3">
                  <a:schemeClr val="accent6"/>
                </a:lnRef>
                <a:fillRef idx="0">
                  <a:schemeClr val="accent6"/>
                </a:fillRef>
                <a:effectRef idx="2">
                  <a:schemeClr val="accent6"/>
                </a:effectRef>
                <a:fontRef idx="minor">
                  <a:schemeClr val="tx1"/>
                </a:fontRef>
              </p:style>
            </p:cxnSp>
            <p:sp>
              <p:nvSpPr>
                <p:cNvPr id="42" name="Oval 41"/>
                <p:cNvSpPr/>
                <p:nvPr/>
              </p:nvSpPr>
              <p:spPr>
                <a:xfrm>
                  <a:off x="2380782" y="3981625"/>
                  <a:ext cx="1261495" cy="467499"/>
                </a:xfrm>
                <a:prstGeom prst="ellipse">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smtClean="0">
                      <a:ea typeface="Times New Roman" panose="02020603050405020304" pitchFamily="18" charset="0"/>
                      <a:cs typeface="Arial" panose="020B0604020202020204" pitchFamily="34" charset="0"/>
                    </a:rPr>
                    <a:t>Selesai</a:t>
                  </a:r>
                  <a:endParaRPr lang="id-ID" sz="1900" b="1" dirty="0">
                    <a:ea typeface="Times New Roman" panose="02020603050405020304" pitchFamily="18" charset="0"/>
                    <a:cs typeface="Arial" panose="020B0604020202020204" pitchFamily="34" charset="0"/>
                  </a:endParaRPr>
                </a:p>
              </p:txBody>
            </p:sp>
          </p:grpSp>
          <p:sp>
            <p:nvSpPr>
              <p:cNvPr id="44" name="Parallelogram 43"/>
              <p:cNvSpPr/>
              <p:nvPr/>
            </p:nvSpPr>
            <p:spPr>
              <a:xfrm>
                <a:off x="1963192" y="2174787"/>
                <a:ext cx="6377189" cy="472712"/>
              </a:xfrm>
              <a:prstGeom prst="parallelogram">
                <a:avLst/>
              </a:prstGeom>
              <a:solidFill>
                <a:srgbClr val="36A76F"/>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da-DK" sz="1900" b="1" dirty="0">
                    <a:ea typeface="Times New Roman" panose="02020603050405020304" pitchFamily="18" charset="0"/>
                    <a:cs typeface="Arial" panose="020B0604020202020204" pitchFamily="34" charset="0"/>
                  </a:rPr>
                  <a:t>Nilai Parameter X</a:t>
                </a:r>
                <a:r>
                  <a:rPr lang="da-DK" sz="1400" b="1" dirty="0">
                    <a:ea typeface="Times New Roman" panose="02020603050405020304" pitchFamily="18" charset="0"/>
                    <a:cs typeface="Arial" panose="020B0604020202020204" pitchFamily="34" charset="0"/>
                  </a:rPr>
                  <a:t>1</a:t>
                </a:r>
                <a:r>
                  <a:rPr lang="da-DK" sz="1900" b="1" dirty="0">
                    <a:ea typeface="Times New Roman" panose="02020603050405020304" pitchFamily="18" charset="0"/>
                    <a:cs typeface="Arial" panose="020B0604020202020204" pitchFamily="34" charset="0"/>
                  </a:rPr>
                  <a:t>, X</a:t>
                </a:r>
                <a:r>
                  <a:rPr lang="da-DK" sz="1400" b="1" dirty="0">
                    <a:ea typeface="Times New Roman" panose="02020603050405020304" pitchFamily="18" charset="0"/>
                    <a:cs typeface="Arial" panose="020B0604020202020204" pitchFamily="34" charset="0"/>
                  </a:rPr>
                  <a:t>2</a:t>
                </a:r>
                <a:r>
                  <a:rPr lang="da-DK" sz="1900" b="1" dirty="0">
                    <a:ea typeface="Times New Roman" panose="02020603050405020304" pitchFamily="18" charset="0"/>
                    <a:cs typeface="Arial" panose="020B0604020202020204" pitchFamily="34" charset="0"/>
                  </a:rPr>
                  <a:t>, X</a:t>
                </a:r>
                <a:r>
                  <a:rPr lang="da-DK" sz="1400" b="1" dirty="0">
                    <a:ea typeface="Times New Roman" panose="02020603050405020304" pitchFamily="18" charset="0"/>
                    <a:cs typeface="Arial" panose="020B0604020202020204" pitchFamily="34" charset="0"/>
                  </a:rPr>
                  <a:t>3</a:t>
                </a:r>
                <a:r>
                  <a:rPr lang="da-DK" sz="1900" b="1" dirty="0">
                    <a:ea typeface="Times New Roman" panose="02020603050405020304" pitchFamily="18" charset="0"/>
                    <a:cs typeface="Arial" panose="020B0604020202020204" pitchFamily="34" charset="0"/>
                  </a:rPr>
                  <a:t>, dan X</a:t>
                </a:r>
                <a:r>
                  <a:rPr lang="da-DK" sz="1400" b="1" dirty="0">
                    <a:ea typeface="Times New Roman" panose="02020603050405020304" pitchFamily="18" charset="0"/>
                    <a:cs typeface="Arial" panose="020B0604020202020204" pitchFamily="34" charset="0"/>
                  </a:rPr>
                  <a:t>4</a:t>
                </a:r>
                <a:r>
                  <a:rPr lang="da-DK" sz="1900" b="1" dirty="0">
                    <a:ea typeface="Times New Roman" panose="02020603050405020304" pitchFamily="18" charset="0"/>
                    <a:cs typeface="Arial" panose="020B0604020202020204" pitchFamily="34" charset="0"/>
                  </a:rPr>
                  <a:t> yang Optimal</a:t>
                </a:r>
                <a:endParaRPr lang="id-ID" sz="1900" b="1" dirty="0">
                  <a:ea typeface="Times New Roman" panose="02020603050405020304" pitchFamily="18" charset="0"/>
                  <a:cs typeface="Arial" panose="020B0604020202020204" pitchFamily="34" charset="0"/>
                </a:endParaRPr>
              </a:p>
            </p:txBody>
          </p:sp>
        </p:grpSp>
        <p:sp>
          <p:nvSpPr>
            <p:cNvPr id="55" name="Rectangle 54"/>
            <p:cNvSpPr/>
            <p:nvPr/>
          </p:nvSpPr>
          <p:spPr>
            <a:xfrm>
              <a:off x="1930589" y="2596565"/>
              <a:ext cx="5989664" cy="472712"/>
            </a:xfrm>
            <a:prstGeom prst="rect">
              <a:avLst/>
            </a:prstGeom>
            <a:solidFill>
              <a:srgbClr val="45C1A3"/>
            </a:solidFill>
            <a:ln/>
          </p:spPr>
          <p:style>
            <a:lnRef idx="0">
              <a:schemeClr val="accent6"/>
            </a:lnRef>
            <a:fillRef idx="3">
              <a:schemeClr val="accent6"/>
            </a:fillRef>
            <a:effectRef idx="3">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id-ID" sz="1900" b="1" dirty="0">
                  <a:ea typeface="Times New Roman" panose="02020603050405020304" pitchFamily="18" charset="0"/>
                  <a:cs typeface="Arial" panose="020B0604020202020204" pitchFamily="34" charset="0"/>
                </a:rPr>
                <a:t>Rekomedasi untuk penentuan Kalender Tanam</a:t>
              </a:r>
            </a:p>
          </p:txBody>
        </p:sp>
      </p:grpSp>
    </p:spTree>
    <p:extLst>
      <p:ext uri="{BB962C8B-B14F-4D97-AF65-F5344CB8AC3E}">
        <p14:creationId xmlns:p14="http://schemas.microsoft.com/office/powerpoint/2010/main" val="1181648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Penentuan Nilai </a:t>
            </a:r>
            <a:r>
              <a:rPr lang="id-ID" b="1" dirty="0" smtClean="0">
                <a:solidFill>
                  <a:srgbClr val="99CB38"/>
                </a:solidFill>
                <a:latin typeface="+mn-lt"/>
              </a:rPr>
              <a:t>Evapotranspirasi </a:t>
            </a:r>
            <a:r>
              <a:rPr lang="id-ID" b="1" dirty="0">
                <a:solidFill>
                  <a:srgbClr val="99CB38"/>
                </a:solidFill>
                <a:latin typeface="+mn-lt"/>
              </a:rPr>
              <a:t>Potensial</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18</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pSp>
        <p:nvGrpSpPr>
          <p:cNvPr id="16" name="Group 15"/>
          <p:cNvGrpSpPr/>
          <p:nvPr/>
        </p:nvGrpSpPr>
        <p:grpSpPr>
          <a:xfrm>
            <a:off x="1419710" y="1229022"/>
            <a:ext cx="6688944" cy="4451342"/>
            <a:chOff x="1419710" y="1229021"/>
            <a:chExt cx="7139792" cy="475137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272" y="1495679"/>
              <a:ext cx="1157652" cy="1157652"/>
            </a:xfrm>
            <a:prstGeom prst="rect">
              <a:avLst/>
            </a:prstGeom>
          </p:spPr>
        </p:pic>
        <p:sp>
          <p:nvSpPr>
            <p:cNvPr id="4" name="Rectangle 3"/>
            <p:cNvSpPr/>
            <p:nvPr/>
          </p:nvSpPr>
          <p:spPr>
            <a:xfrm>
              <a:off x="1473272" y="2653331"/>
              <a:ext cx="1970452" cy="830997"/>
            </a:xfrm>
            <a:prstGeom prst="rect">
              <a:avLst/>
            </a:prstGeom>
          </p:spPr>
          <p:txBody>
            <a:bodyPr wrap="square">
              <a:spAutoFit/>
            </a:bodyPr>
            <a:lstStyle/>
            <a:p>
              <a:pPr lvl="0"/>
              <a:r>
                <a:rPr lang="id-ID" sz="2400" b="1" dirty="0">
                  <a:solidFill>
                    <a:srgbClr val="74B44A"/>
                  </a:solidFill>
                  <a:ea typeface="Times New Roman" panose="02020603050405020304" pitchFamily="18" charset="0"/>
                  <a:cs typeface="Times New Roman" panose="02020603050405020304" pitchFamily="18" charset="0"/>
                </a:rPr>
                <a:t>Temperatur Udara</a:t>
              </a:r>
              <a:endParaRPr lang="en-US" sz="2400" b="1" dirty="0">
                <a:solidFill>
                  <a:srgbClr val="74B44A"/>
                </a:solidFill>
              </a:endParaRPr>
            </a:p>
          </p:txBody>
        </p:sp>
        <p:sp>
          <p:nvSpPr>
            <p:cNvPr id="5" name="Rectangle 4"/>
            <p:cNvSpPr/>
            <p:nvPr/>
          </p:nvSpPr>
          <p:spPr>
            <a:xfrm>
              <a:off x="3977702" y="2637432"/>
              <a:ext cx="1679572" cy="830997"/>
            </a:xfrm>
            <a:prstGeom prst="rect">
              <a:avLst/>
            </a:prstGeom>
          </p:spPr>
          <p:txBody>
            <a:bodyPr wrap="square">
              <a:spAutoFit/>
            </a:bodyPr>
            <a:lstStyle/>
            <a:p>
              <a:pPr lvl="0"/>
              <a:r>
                <a:rPr lang="id-ID" sz="2400" b="1" dirty="0">
                  <a:solidFill>
                    <a:srgbClr val="74B44A"/>
                  </a:solidFill>
                  <a:ea typeface="Times New Roman" panose="02020603050405020304" pitchFamily="18" charset="0"/>
                  <a:cs typeface="Times New Roman" panose="02020603050405020304" pitchFamily="18" charset="0"/>
                </a:rPr>
                <a:t>Kecepatan Angin</a:t>
              </a:r>
              <a:endParaRPr lang="en-US" sz="2400" b="1" dirty="0">
                <a:solidFill>
                  <a:srgbClr val="74B44A"/>
                </a:solidFill>
              </a:endParaRPr>
            </a:p>
          </p:txBody>
        </p:sp>
        <p:sp>
          <p:nvSpPr>
            <p:cNvPr id="12" name="Rectangle 11"/>
            <p:cNvSpPr/>
            <p:nvPr/>
          </p:nvSpPr>
          <p:spPr>
            <a:xfrm>
              <a:off x="6415841" y="2481005"/>
              <a:ext cx="1936428" cy="830997"/>
            </a:xfrm>
            <a:prstGeom prst="rect">
              <a:avLst/>
            </a:prstGeom>
          </p:spPr>
          <p:txBody>
            <a:bodyPr wrap="square">
              <a:spAutoFit/>
            </a:bodyPr>
            <a:lstStyle/>
            <a:p>
              <a:pPr lvl="0"/>
              <a:r>
                <a:rPr lang="id-ID" sz="2400" b="1" dirty="0">
                  <a:solidFill>
                    <a:srgbClr val="74B44A"/>
                  </a:solidFill>
                  <a:ea typeface="Times New Roman" panose="02020603050405020304" pitchFamily="18" charset="0"/>
                  <a:cs typeface="Times New Roman" panose="02020603050405020304" pitchFamily="18" charset="0"/>
                </a:rPr>
                <a:t>Penyinaran Matahari</a:t>
              </a:r>
            </a:p>
          </p:txBody>
        </p:sp>
        <p:sp>
          <p:nvSpPr>
            <p:cNvPr id="13" name="Rectangle 12"/>
            <p:cNvSpPr/>
            <p:nvPr/>
          </p:nvSpPr>
          <p:spPr>
            <a:xfrm>
              <a:off x="1419710" y="5149395"/>
              <a:ext cx="1913402" cy="830997"/>
            </a:xfrm>
            <a:prstGeom prst="rect">
              <a:avLst/>
            </a:prstGeom>
          </p:spPr>
          <p:txBody>
            <a:bodyPr wrap="square">
              <a:spAutoFit/>
            </a:bodyPr>
            <a:lstStyle/>
            <a:p>
              <a:pPr lvl="0"/>
              <a:r>
                <a:rPr lang="id-ID" sz="2400" b="1" dirty="0">
                  <a:solidFill>
                    <a:srgbClr val="74B44A"/>
                  </a:solidFill>
                  <a:ea typeface="Times New Roman" panose="02020603050405020304" pitchFamily="18" charset="0"/>
                  <a:cs typeface="Times New Roman" panose="02020603050405020304" pitchFamily="18" charset="0"/>
                </a:rPr>
                <a:t>Kelembaban Udara</a:t>
              </a:r>
            </a:p>
          </p:txBody>
        </p:sp>
        <p:sp>
          <p:nvSpPr>
            <p:cNvPr id="6" name="Rectangle 5"/>
            <p:cNvSpPr/>
            <p:nvPr/>
          </p:nvSpPr>
          <p:spPr>
            <a:xfrm>
              <a:off x="6434783" y="4927194"/>
              <a:ext cx="2124719" cy="830997"/>
            </a:xfrm>
            <a:prstGeom prst="rect">
              <a:avLst/>
            </a:prstGeom>
          </p:spPr>
          <p:txBody>
            <a:bodyPr wrap="square">
              <a:spAutoFit/>
            </a:bodyPr>
            <a:lstStyle/>
            <a:p>
              <a:pPr lvl="0"/>
              <a:r>
                <a:rPr lang="id-ID" sz="2400" b="1" i="1" dirty="0">
                  <a:solidFill>
                    <a:srgbClr val="74B44A"/>
                  </a:solidFill>
                  <a:ea typeface="Times New Roman" panose="02020603050405020304" pitchFamily="18" charset="0"/>
                  <a:cs typeface="Times New Roman" panose="02020603050405020304" pitchFamily="18" charset="0"/>
                </a:rPr>
                <a:t>Altitude</a:t>
              </a:r>
              <a:r>
                <a:rPr lang="id-ID" sz="2400" b="1" dirty="0">
                  <a:solidFill>
                    <a:srgbClr val="74B44A"/>
                  </a:solidFill>
                  <a:ea typeface="Times New Roman" panose="02020603050405020304" pitchFamily="18" charset="0"/>
                  <a:cs typeface="Times New Roman" panose="02020603050405020304" pitchFamily="18" charset="0"/>
                </a:rPr>
                <a:t> (Ketinggian)</a:t>
              </a:r>
              <a:endParaRPr lang="en-US" sz="2400" b="1" dirty="0">
                <a:solidFill>
                  <a:srgbClr val="74B44A"/>
                </a:solidFill>
              </a:endParaRPr>
            </a:p>
          </p:txBody>
        </p:sp>
        <p:sp>
          <p:nvSpPr>
            <p:cNvPr id="7" name="Rectangle 6"/>
            <p:cNvSpPr/>
            <p:nvPr/>
          </p:nvSpPr>
          <p:spPr>
            <a:xfrm>
              <a:off x="3977702" y="5149395"/>
              <a:ext cx="1551637" cy="830997"/>
            </a:xfrm>
            <a:prstGeom prst="rect">
              <a:avLst/>
            </a:prstGeom>
          </p:spPr>
          <p:txBody>
            <a:bodyPr wrap="square">
              <a:spAutoFit/>
            </a:bodyPr>
            <a:lstStyle/>
            <a:p>
              <a:pPr lvl="0"/>
              <a:r>
                <a:rPr lang="id-ID" sz="2400" b="1" dirty="0">
                  <a:solidFill>
                    <a:srgbClr val="74B44A"/>
                  </a:solidFill>
                  <a:ea typeface="Times New Roman" panose="02020603050405020304" pitchFamily="18" charset="0"/>
                  <a:cs typeface="Times New Roman" panose="02020603050405020304" pitchFamily="18" charset="0"/>
                </a:rPr>
                <a:t>Letak Geografis</a:t>
              </a:r>
              <a:endParaRPr lang="en-US" sz="2400" b="1" dirty="0">
                <a:solidFill>
                  <a:srgbClr val="74B44A"/>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8743" y="1563326"/>
              <a:ext cx="1161288" cy="116128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6809" y="1229021"/>
              <a:ext cx="1161288" cy="116128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9710" y="3900924"/>
              <a:ext cx="1161288" cy="116128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7702" y="3842199"/>
              <a:ext cx="1161288" cy="116128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0057" y="3669683"/>
              <a:ext cx="1161288" cy="1161288"/>
            </a:xfrm>
            <a:prstGeom prst="rect">
              <a:avLst/>
            </a:prstGeom>
          </p:spPr>
        </p:pic>
      </p:grpSp>
    </p:spTree>
    <p:extLst>
      <p:ext uri="{BB962C8B-B14F-4D97-AF65-F5344CB8AC3E}">
        <p14:creationId xmlns:p14="http://schemas.microsoft.com/office/powerpoint/2010/main" val="3909199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Penentuan Nilai </a:t>
            </a:r>
            <a:r>
              <a:rPr lang="id-ID" b="1" dirty="0" smtClean="0">
                <a:solidFill>
                  <a:srgbClr val="99CB38"/>
                </a:solidFill>
                <a:latin typeface="+mn-lt"/>
              </a:rPr>
              <a:t>Evapotranspirasi </a:t>
            </a:r>
            <a:r>
              <a:rPr lang="id-ID" b="1" dirty="0">
                <a:solidFill>
                  <a:srgbClr val="99CB38"/>
                </a:solidFill>
                <a:latin typeface="+mn-lt"/>
              </a:rPr>
              <a:t>Potensial</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19</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872" y="1337126"/>
            <a:ext cx="6645093" cy="4432226"/>
          </a:xfrm>
          <a:prstGeom prst="rect">
            <a:avLst/>
          </a:prstGeom>
        </p:spPr>
      </p:pic>
      <p:sp>
        <p:nvSpPr>
          <p:cNvPr id="10" name="Rectangle 9"/>
          <p:cNvSpPr/>
          <p:nvPr/>
        </p:nvSpPr>
        <p:spPr>
          <a:xfrm>
            <a:off x="6797041" y="1412893"/>
            <a:ext cx="1155470" cy="25334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d-ID"/>
          </a:p>
        </p:txBody>
      </p:sp>
      <p:sp>
        <p:nvSpPr>
          <p:cNvPr id="17" name="Rectangle 16"/>
          <p:cNvSpPr/>
          <p:nvPr/>
        </p:nvSpPr>
        <p:spPr>
          <a:xfrm>
            <a:off x="1163872" y="5492353"/>
            <a:ext cx="2015360" cy="276999"/>
          </a:xfrm>
          <a:prstGeom prst="rect">
            <a:avLst/>
          </a:prstGeom>
        </p:spPr>
        <p:txBody>
          <a:bodyPr wrap="none">
            <a:spAutoFit/>
          </a:bodyPr>
          <a:lstStyle/>
          <a:p>
            <a:r>
              <a:rPr lang="id-ID" sz="1200" dirty="0"/>
              <a:t>https://www.scienceabc.com</a:t>
            </a:r>
          </a:p>
        </p:txBody>
      </p:sp>
      <p:sp>
        <p:nvSpPr>
          <p:cNvPr id="27" name="Rectangle 26"/>
          <p:cNvSpPr/>
          <p:nvPr/>
        </p:nvSpPr>
        <p:spPr>
          <a:xfrm>
            <a:off x="2938366" y="5897178"/>
            <a:ext cx="3096104" cy="384721"/>
          </a:xfrm>
          <a:prstGeom prst="rect">
            <a:avLst/>
          </a:prstGeom>
        </p:spPr>
        <p:txBody>
          <a:bodyPr wrap="none">
            <a:spAutoFit/>
          </a:bodyPr>
          <a:lstStyle/>
          <a:p>
            <a:r>
              <a:rPr lang="id-ID" sz="1900" dirty="0"/>
              <a:t>Gambar </a:t>
            </a:r>
            <a:r>
              <a:rPr lang="en-US" sz="1900" dirty="0"/>
              <a:t>5</a:t>
            </a:r>
            <a:r>
              <a:rPr lang="en-US" sz="1900" dirty="0" smtClean="0"/>
              <a:t> Proses Evaporation</a:t>
            </a:r>
            <a:endParaRPr lang="id-ID" sz="1900" dirty="0"/>
          </a:p>
        </p:txBody>
      </p:sp>
    </p:spTree>
    <p:extLst>
      <p:ext uri="{BB962C8B-B14F-4D97-AF65-F5344CB8AC3E}">
        <p14:creationId xmlns:p14="http://schemas.microsoft.com/office/powerpoint/2010/main" val="1841511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5781" y="504550"/>
            <a:ext cx="8301326" cy="669353"/>
          </a:xfrm>
        </p:spPr>
        <p:txBody>
          <a:bodyPr>
            <a:normAutofit fontScale="90000"/>
          </a:bodyPr>
          <a:lstStyle/>
          <a:p>
            <a:r>
              <a:rPr lang="en-US" b="1" dirty="0" smtClean="0">
                <a:solidFill>
                  <a:srgbClr val="030303"/>
                </a:solidFill>
                <a:latin typeface="+mn-lt"/>
              </a:rPr>
              <a:t>Out</a:t>
            </a:r>
            <a:r>
              <a:rPr lang="en-US" b="1" dirty="0" smtClean="0">
                <a:solidFill>
                  <a:srgbClr val="9ACC39"/>
                </a:solidFill>
                <a:latin typeface="+mn-lt"/>
              </a:rPr>
              <a:t>line</a:t>
            </a:r>
            <a:endParaRPr lang="id-ID" b="1" dirty="0">
              <a:solidFill>
                <a:srgbClr val="9ACC39"/>
              </a:solidFill>
              <a:latin typeface="+mn-lt"/>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2730" y="1894812"/>
            <a:ext cx="4929764" cy="326350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ounded Rectangle 7"/>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2</a:t>
            </a:r>
            <a:endParaRPr lang="id-ID" sz="1350" b="1" dirty="0"/>
          </a:p>
        </p:txBody>
      </p:sp>
      <p:sp>
        <p:nvSpPr>
          <p:cNvPr id="9" name="Rectangle 8"/>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en-US" sz="1050" b="1" dirty="0" smtClean="0">
                <a:solidFill>
                  <a:schemeClr val="bg1">
                    <a:lumMod val="50000"/>
                  </a:schemeClr>
                </a:solidFill>
                <a:latin typeface="Calibri" panose="020F0502020204030204" pitchFamily="34" charset="0"/>
                <a:cs typeface="Calibri" panose="020F0502020204030204" pitchFamily="34" charset="0"/>
              </a:rPr>
              <a:t>					         </a:t>
            </a:r>
            <a:r>
              <a:rPr lang="it-IT" sz="1050" b="1" dirty="0" smtClean="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0" name="Rectangle 9"/>
          <p:cNvSpPr/>
          <p:nvPr/>
        </p:nvSpPr>
        <p:spPr>
          <a:xfrm>
            <a:off x="535781" y="2114595"/>
            <a:ext cx="4093513" cy="571500"/>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	1. </a:t>
            </a:r>
            <a:r>
              <a:rPr lang="id-ID" sz="2400" b="1" dirty="0"/>
              <a:t>Pendahuluan</a:t>
            </a:r>
          </a:p>
        </p:txBody>
      </p:sp>
      <p:sp>
        <p:nvSpPr>
          <p:cNvPr id="12" name="Rectangle 11"/>
          <p:cNvSpPr/>
          <p:nvPr/>
        </p:nvSpPr>
        <p:spPr>
          <a:xfrm>
            <a:off x="535781" y="2844596"/>
            <a:ext cx="4093513" cy="571500"/>
          </a:xfrm>
          <a:prstGeom prst="rect">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	2. </a:t>
            </a:r>
            <a:r>
              <a:rPr lang="id-ID" sz="2400" b="1" dirty="0" smtClean="0"/>
              <a:t>Metode</a:t>
            </a:r>
            <a:r>
              <a:rPr lang="en-US" sz="2400" b="1" dirty="0" smtClean="0"/>
              <a:t> </a:t>
            </a:r>
            <a:r>
              <a:rPr lang="id-ID" sz="2400" b="1" dirty="0" smtClean="0"/>
              <a:t>Penelitian</a:t>
            </a:r>
            <a:endParaRPr lang="id-ID" sz="2400" b="1" dirty="0"/>
          </a:p>
        </p:txBody>
      </p:sp>
      <p:sp>
        <p:nvSpPr>
          <p:cNvPr id="13" name="Rectangle 12"/>
          <p:cNvSpPr/>
          <p:nvPr/>
        </p:nvSpPr>
        <p:spPr>
          <a:xfrm>
            <a:off x="535781" y="4285139"/>
            <a:ext cx="4093513" cy="571500"/>
          </a:xfrm>
          <a:prstGeom prst="rect">
            <a:avLst/>
          </a:prstGeom>
          <a:solidFill>
            <a:srgbClr val="36A76F"/>
          </a:solidFill>
          <a:ln>
            <a:solidFill>
              <a:srgbClr val="36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	4. </a:t>
            </a:r>
            <a:r>
              <a:rPr lang="en-US" sz="2400" b="1" dirty="0" err="1" smtClean="0"/>
              <a:t>Kes</a:t>
            </a:r>
            <a:r>
              <a:rPr lang="id-ID" sz="2400" b="1" dirty="0" smtClean="0"/>
              <a:t>impulan </a:t>
            </a:r>
            <a:r>
              <a:rPr lang="id-ID" sz="2400" b="1" dirty="0"/>
              <a:t>dan </a:t>
            </a:r>
            <a:r>
              <a:rPr lang="en-US" sz="2400" b="1" dirty="0"/>
              <a:t>Saran</a:t>
            </a:r>
            <a:endParaRPr lang="id-ID" sz="2400" b="1" dirty="0"/>
          </a:p>
        </p:txBody>
      </p:sp>
      <p:sp>
        <p:nvSpPr>
          <p:cNvPr id="15" name="Rectangle 14"/>
          <p:cNvSpPr/>
          <p:nvPr/>
        </p:nvSpPr>
        <p:spPr>
          <a:xfrm>
            <a:off x="535781" y="3555138"/>
            <a:ext cx="4093513" cy="571500"/>
          </a:xfrm>
          <a:prstGeom prst="rect">
            <a:avLst/>
          </a:prstGeom>
          <a:solidFill>
            <a:srgbClr val="A1D279"/>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	3. </a:t>
            </a:r>
            <a:r>
              <a:rPr lang="id-ID" sz="2400" b="1" dirty="0"/>
              <a:t>Hasil dan Pembahasan</a:t>
            </a:r>
          </a:p>
        </p:txBody>
      </p:sp>
      <p:grpSp>
        <p:nvGrpSpPr>
          <p:cNvPr id="18" name="Group 17"/>
          <p:cNvGrpSpPr/>
          <p:nvPr/>
        </p:nvGrpSpPr>
        <p:grpSpPr>
          <a:xfrm>
            <a:off x="250032" y="628486"/>
            <a:ext cx="100013" cy="406110"/>
            <a:chOff x="317656" y="371475"/>
            <a:chExt cx="157163" cy="638175"/>
          </a:xfrm>
        </p:grpSpPr>
        <p:sp>
          <p:nvSpPr>
            <p:cNvPr id="16" name="Rectangle 15"/>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7" name="Oval 16"/>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19" name="Rectangle 18"/>
          <p:cNvSpPr/>
          <p:nvPr/>
        </p:nvSpPr>
        <p:spPr>
          <a:xfrm>
            <a:off x="7972581" y="4876528"/>
            <a:ext cx="849913" cy="230832"/>
          </a:xfrm>
          <a:prstGeom prst="rect">
            <a:avLst/>
          </a:prstGeom>
        </p:spPr>
        <p:txBody>
          <a:bodyPr wrap="none">
            <a:spAutoFit/>
          </a:bodyPr>
          <a:lstStyle/>
          <a:p>
            <a:r>
              <a:rPr lang="id-ID" sz="900" b="1" dirty="0">
                <a:solidFill>
                  <a:schemeClr val="bg1"/>
                </a:solidFill>
              </a:rPr>
              <a:t>unsplash.com</a:t>
            </a:r>
          </a:p>
        </p:txBody>
      </p:sp>
    </p:spTree>
    <p:extLst>
      <p:ext uri="{BB962C8B-B14F-4D97-AF65-F5344CB8AC3E}">
        <p14:creationId xmlns:p14="http://schemas.microsoft.com/office/powerpoint/2010/main" val="3171940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 </a:t>
            </a:r>
            <a:r>
              <a:rPr lang="id-ID" b="1" dirty="0" smtClean="0">
                <a:solidFill>
                  <a:srgbClr val="99CB38"/>
                </a:solidFill>
                <a:latin typeface="+mn-lt"/>
              </a:rPr>
              <a:t>Model </a:t>
            </a:r>
            <a:r>
              <a:rPr lang="id-ID" b="1" dirty="0">
                <a:solidFill>
                  <a:srgbClr val="99CB38"/>
                </a:solidFill>
                <a:latin typeface="+mn-lt"/>
              </a:rPr>
              <a:t>GR4J</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20</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81" y="1581195"/>
            <a:ext cx="1720563" cy="167140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8071" y="1964288"/>
            <a:ext cx="1013044" cy="1013044"/>
          </a:xfrm>
          <a:prstGeom prst="rect">
            <a:avLst/>
          </a:prstGeom>
        </p:spPr>
      </p:pic>
      <p:sp>
        <p:nvSpPr>
          <p:cNvPr id="7" name="Rectangle 6"/>
          <p:cNvSpPr/>
          <p:nvPr/>
        </p:nvSpPr>
        <p:spPr>
          <a:xfrm>
            <a:off x="3892842" y="1778312"/>
            <a:ext cx="4572000" cy="1384995"/>
          </a:xfrm>
          <a:prstGeom prst="rect">
            <a:avLst/>
          </a:prstGeom>
        </p:spPr>
        <p:txBody>
          <a:bodyPr>
            <a:spAutoFit/>
          </a:bodyPr>
          <a:lstStyle/>
          <a:p>
            <a:pPr algn="just"/>
            <a:r>
              <a:rPr lang="en-US" sz="2800" dirty="0">
                <a:ea typeface="Times New Roman" panose="02020603050405020304" pitchFamily="18" charset="0"/>
              </a:rPr>
              <a:t>P</a:t>
            </a:r>
            <a:r>
              <a:rPr lang="id-ID" sz="2800" dirty="0">
                <a:ea typeface="Times New Roman" panose="02020603050405020304" pitchFamily="18" charset="0"/>
              </a:rPr>
              <a:t>ackage dari </a:t>
            </a:r>
            <a:r>
              <a:rPr lang="id-ID" sz="2800" b="1" dirty="0">
                <a:solidFill>
                  <a:srgbClr val="74B44A"/>
                </a:solidFill>
                <a:ea typeface="Times New Roman" panose="02020603050405020304" pitchFamily="18" charset="0"/>
              </a:rPr>
              <a:t>airGR</a:t>
            </a:r>
            <a:r>
              <a:rPr lang="id-ID" sz="2800" dirty="0">
                <a:ea typeface="Times New Roman" panose="02020603050405020304" pitchFamily="18" charset="0"/>
              </a:rPr>
              <a:t> pada </a:t>
            </a:r>
            <a:r>
              <a:rPr lang="id-ID" sz="2800" b="1" dirty="0">
                <a:solidFill>
                  <a:srgbClr val="74B44A"/>
                </a:solidFill>
                <a:ea typeface="Times New Roman" panose="02020603050405020304" pitchFamily="18" charset="0"/>
              </a:rPr>
              <a:t>perangkat lunak R </a:t>
            </a:r>
            <a:r>
              <a:rPr lang="id-ID" sz="2800" dirty="0">
                <a:ea typeface="Times New Roman" panose="02020603050405020304" pitchFamily="18" charset="0"/>
              </a:rPr>
              <a:t>(Coron et al. 2017a, 2017b). </a:t>
            </a:r>
            <a:endParaRPr lang="en-US" sz="2800" dirty="0">
              <a:ea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1" y="3466859"/>
            <a:ext cx="1005839" cy="100583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13" y="3462421"/>
            <a:ext cx="1008242" cy="1008242"/>
          </a:xfrm>
          <a:prstGeom prst="rect">
            <a:avLst/>
          </a:prstGeom>
        </p:spPr>
      </p:pic>
      <p:sp>
        <p:nvSpPr>
          <p:cNvPr id="8" name="Rectangle 7"/>
          <p:cNvSpPr/>
          <p:nvPr/>
        </p:nvSpPr>
        <p:spPr>
          <a:xfrm>
            <a:off x="5413544" y="3514911"/>
            <a:ext cx="2636871" cy="954107"/>
          </a:xfrm>
          <a:prstGeom prst="rect">
            <a:avLst/>
          </a:prstGeom>
        </p:spPr>
        <p:txBody>
          <a:bodyPr wrap="square">
            <a:spAutoFit/>
          </a:bodyPr>
          <a:lstStyle/>
          <a:p>
            <a:r>
              <a:rPr lang="en-US" sz="2800" b="1" dirty="0" smtClean="0">
                <a:solidFill>
                  <a:srgbClr val="74B44A"/>
                </a:solidFill>
              </a:rPr>
              <a:t>E</a:t>
            </a:r>
            <a:r>
              <a:rPr lang="id-ID" sz="2800" b="1" dirty="0" smtClean="0">
                <a:solidFill>
                  <a:srgbClr val="74B44A"/>
                </a:solidFill>
              </a:rPr>
              <a:t>vapotranspirasi</a:t>
            </a:r>
            <a:r>
              <a:rPr lang="id-ID" sz="2800" b="1" dirty="0" smtClean="0">
                <a:solidFill>
                  <a:srgbClr val="74B44A"/>
                </a:solidFill>
                <a:ea typeface="Times New Roman" panose="02020603050405020304" pitchFamily="18" charset="0"/>
              </a:rPr>
              <a:t> </a:t>
            </a:r>
            <a:r>
              <a:rPr lang="en-US" sz="2800" b="1" dirty="0" smtClean="0">
                <a:solidFill>
                  <a:srgbClr val="74B44A"/>
                </a:solidFill>
                <a:ea typeface="Times New Roman" panose="02020603050405020304" pitchFamily="18" charset="0"/>
              </a:rPr>
              <a:t>P</a:t>
            </a:r>
            <a:r>
              <a:rPr lang="id-ID" sz="2800" b="1" dirty="0" smtClean="0">
                <a:solidFill>
                  <a:srgbClr val="74B44A"/>
                </a:solidFill>
                <a:ea typeface="Times New Roman" panose="02020603050405020304" pitchFamily="18" charset="0"/>
              </a:rPr>
              <a:t>otensial </a:t>
            </a:r>
            <a:r>
              <a:rPr lang="id-ID" sz="2800" dirty="0">
                <a:ea typeface="Times New Roman" panose="02020603050405020304" pitchFamily="18" charset="0"/>
              </a:rPr>
              <a:t>(E) </a:t>
            </a:r>
            <a:endParaRPr lang="id-ID" sz="2800" dirty="0"/>
          </a:p>
        </p:txBody>
      </p:sp>
      <p:sp>
        <p:nvSpPr>
          <p:cNvPr id="9" name="Rectangle 8"/>
          <p:cNvSpPr/>
          <p:nvPr/>
        </p:nvSpPr>
        <p:spPr>
          <a:xfrm>
            <a:off x="2170066" y="3514912"/>
            <a:ext cx="1751695" cy="954107"/>
          </a:xfrm>
          <a:prstGeom prst="rect">
            <a:avLst/>
          </a:prstGeom>
        </p:spPr>
        <p:txBody>
          <a:bodyPr wrap="square">
            <a:spAutoFit/>
          </a:bodyPr>
          <a:lstStyle/>
          <a:p>
            <a:pPr algn="just"/>
            <a:r>
              <a:rPr lang="id-ID" sz="2800" b="1" dirty="0">
                <a:solidFill>
                  <a:srgbClr val="74B44A"/>
                </a:solidFill>
                <a:ea typeface="Times New Roman" panose="02020603050405020304" pitchFamily="18" charset="0"/>
              </a:rPr>
              <a:t>Curah </a:t>
            </a:r>
            <a:r>
              <a:rPr lang="en-US" sz="2800" b="1" dirty="0" smtClean="0">
                <a:solidFill>
                  <a:srgbClr val="74B44A"/>
                </a:solidFill>
                <a:ea typeface="Times New Roman" panose="02020603050405020304" pitchFamily="18" charset="0"/>
              </a:rPr>
              <a:t>H</a:t>
            </a:r>
            <a:r>
              <a:rPr lang="id-ID" sz="2800" b="1" dirty="0" smtClean="0">
                <a:solidFill>
                  <a:srgbClr val="74B44A"/>
                </a:solidFill>
                <a:ea typeface="Times New Roman" panose="02020603050405020304" pitchFamily="18" charset="0"/>
              </a:rPr>
              <a:t>ujan </a:t>
            </a:r>
            <a:r>
              <a:rPr lang="id-ID" sz="2800" dirty="0">
                <a:ea typeface="Times New Roman" panose="02020603050405020304" pitchFamily="18" charset="0"/>
              </a:rPr>
              <a:t>(P) </a:t>
            </a:r>
            <a:endParaRPr lang="en-US" sz="2800" dirty="0">
              <a:ea typeface="Times New Roman" panose="02020603050405020304" pitchFamily="18"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8071" y="4748388"/>
            <a:ext cx="1139905" cy="1139905"/>
          </a:xfrm>
          <a:prstGeom prst="rect">
            <a:avLst/>
          </a:prstGeom>
        </p:spPr>
      </p:pic>
      <p:sp>
        <p:nvSpPr>
          <p:cNvPr id="16" name="Rectangle 15"/>
          <p:cNvSpPr/>
          <p:nvPr/>
        </p:nvSpPr>
        <p:spPr>
          <a:xfrm>
            <a:off x="3962401" y="4776250"/>
            <a:ext cx="2636871" cy="954107"/>
          </a:xfrm>
          <a:prstGeom prst="rect">
            <a:avLst/>
          </a:prstGeom>
        </p:spPr>
        <p:txBody>
          <a:bodyPr wrap="square">
            <a:spAutoFit/>
          </a:bodyPr>
          <a:lstStyle/>
          <a:p>
            <a:r>
              <a:rPr lang="en-US" sz="2800" b="1" dirty="0" smtClean="0">
                <a:solidFill>
                  <a:srgbClr val="74B44A"/>
                </a:solidFill>
              </a:rPr>
              <a:t>Debit Air </a:t>
            </a:r>
            <a:r>
              <a:rPr lang="en-US" sz="2800" b="1" dirty="0" err="1" smtClean="0">
                <a:solidFill>
                  <a:srgbClr val="74B44A"/>
                </a:solidFill>
              </a:rPr>
              <a:t>Observasi</a:t>
            </a:r>
            <a:r>
              <a:rPr lang="id-ID" sz="2800" b="1" dirty="0" smtClean="0">
                <a:solidFill>
                  <a:srgbClr val="74B44A"/>
                </a:solidFill>
                <a:ea typeface="Times New Roman" panose="02020603050405020304" pitchFamily="18" charset="0"/>
              </a:rPr>
              <a:t> </a:t>
            </a:r>
            <a:r>
              <a:rPr lang="id-ID" sz="2800" dirty="0">
                <a:ea typeface="Times New Roman" panose="02020603050405020304" pitchFamily="18" charset="0"/>
                <a:cs typeface="Arial" panose="020B0604020202020204" pitchFamily="34" charset="0"/>
              </a:rPr>
              <a:t>(Q</a:t>
            </a:r>
            <a:r>
              <a:rPr lang="id-ID" dirty="0">
                <a:ea typeface="Times New Roman" panose="02020603050405020304" pitchFamily="18" charset="0"/>
                <a:cs typeface="Arial" panose="020B0604020202020204" pitchFamily="34" charset="0"/>
              </a:rPr>
              <a:t>Obs</a:t>
            </a:r>
            <a:r>
              <a:rPr lang="id-ID" sz="2800" dirty="0" smtClean="0">
                <a:ea typeface="Times New Roman" panose="02020603050405020304" pitchFamily="18" charset="0"/>
                <a:cs typeface="Arial" panose="020B0604020202020204" pitchFamily="34" charset="0"/>
              </a:rPr>
              <a:t>)</a:t>
            </a:r>
            <a:endParaRPr lang="id-ID" sz="28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76807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Optimasi Parameter GR4J dengan </a:t>
            </a:r>
            <a:r>
              <a:rPr lang="id-ID" b="1" dirty="0" smtClean="0">
                <a:solidFill>
                  <a:srgbClr val="99CB38"/>
                </a:solidFill>
                <a:latin typeface="+mn-lt"/>
              </a:rPr>
              <a:t>algoritme </a:t>
            </a:r>
            <a:r>
              <a:rPr lang="id-ID" b="1" dirty="0">
                <a:solidFill>
                  <a:srgbClr val="99CB38"/>
                </a:solidFill>
                <a:latin typeface="+mn-lt"/>
              </a:rPr>
              <a:t>PSO</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21</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2106393" y="3118366"/>
            <a:ext cx="5613501" cy="954107"/>
          </a:xfrm>
          <a:prstGeom prst="rect">
            <a:avLst/>
          </a:prstGeom>
        </p:spPr>
        <p:txBody>
          <a:bodyPr wrap="square">
            <a:spAutoFit/>
          </a:bodyPr>
          <a:lstStyle/>
          <a:p>
            <a:pPr algn="just"/>
            <a:r>
              <a:rPr lang="id-ID" sz="2800" dirty="0" smtClean="0">
                <a:ea typeface="Times New Roman" panose="02020603050405020304" pitchFamily="18" charset="0"/>
              </a:rPr>
              <a:t>Optimasi dilakukan pada nilai parameter model GR4J </a:t>
            </a:r>
            <a:endParaRPr lang="id-ID" sz="2800" dirty="0"/>
          </a:p>
        </p:txBody>
      </p:sp>
      <p:sp>
        <p:nvSpPr>
          <p:cNvPr id="3" name="Rectangle 2"/>
          <p:cNvSpPr/>
          <p:nvPr/>
        </p:nvSpPr>
        <p:spPr>
          <a:xfrm>
            <a:off x="540628" y="1971032"/>
            <a:ext cx="8164874" cy="954107"/>
          </a:xfrm>
          <a:prstGeom prst="rect">
            <a:avLst/>
          </a:prstGeom>
        </p:spPr>
        <p:txBody>
          <a:bodyPr wrap="square">
            <a:spAutoFit/>
          </a:bodyPr>
          <a:lstStyle/>
          <a:p>
            <a:pPr algn="just"/>
            <a:r>
              <a:rPr lang="en-US" sz="2800" dirty="0" smtClean="0">
                <a:ea typeface="Times New Roman" panose="02020603050405020304" pitchFamily="18" charset="0"/>
              </a:rPr>
              <a:t>M</a:t>
            </a:r>
            <a:r>
              <a:rPr lang="id-ID" sz="2800" dirty="0" smtClean="0">
                <a:ea typeface="Times New Roman" panose="02020603050405020304" pitchFamily="18" charset="0"/>
              </a:rPr>
              <a:t>enggunakan </a:t>
            </a:r>
            <a:r>
              <a:rPr lang="id-ID" sz="2800" dirty="0">
                <a:ea typeface="Times New Roman" panose="02020603050405020304" pitchFamily="18" charset="0"/>
              </a:rPr>
              <a:t>package dari </a:t>
            </a:r>
            <a:r>
              <a:rPr lang="id-ID" sz="2800" b="1" dirty="0">
                <a:solidFill>
                  <a:srgbClr val="74B44A"/>
                </a:solidFill>
                <a:ea typeface="Times New Roman" panose="02020603050405020304" pitchFamily="18" charset="0"/>
              </a:rPr>
              <a:t>hydroPSO</a:t>
            </a:r>
            <a:r>
              <a:rPr lang="id-ID" sz="2800" dirty="0">
                <a:ea typeface="Times New Roman" panose="02020603050405020304" pitchFamily="18" charset="0"/>
              </a:rPr>
              <a:t> pada </a:t>
            </a:r>
            <a:r>
              <a:rPr lang="id-ID" sz="2800" b="1" dirty="0">
                <a:solidFill>
                  <a:srgbClr val="74B44A"/>
                </a:solidFill>
                <a:ea typeface="Times New Roman" panose="02020603050405020304" pitchFamily="18" charset="0"/>
              </a:rPr>
              <a:t>perangkat lunak R</a:t>
            </a:r>
            <a:r>
              <a:rPr lang="id-ID" sz="2800" dirty="0">
                <a:ea typeface="Times New Roman" panose="02020603050405020304" pitchFamily="18" charset="0"/>
              </a:rPr>
              <a:t>. </a:t>
            </a:r>
            <a:endParaRPr lang="id-ID" sz="2800" dirty="0"/>
          </a:p>
        </p:txBody>
      </p:sp>
      <p:grpSp>
        <p:nvGrpSpPr>
          <p:cNvPr id="4" name="Group 3"/>
          <p:cNvGrpSpPr/>
          <p:nvPr/>
        </p:nvGrpSpPr>
        <p:grpSpPr>
          <a:xfrm>
            <a:off x="2198757" y="4252151"/>
            <a:ext cx="3036013" cy="670905"/>
            <a:chOff x="835197" y="4476392"/>
            <a:chExt cx="3374737" cy="745757"/>
          </a:xfrm>
        </p:grpSpPr>
        <p:sp>
          <p:nvSpPr>
            <p:cNvPr id="11" name="Oval 10"/>
            <p:cNvSpPr/>
            <p:nvPr/>
          </p:nvSpPr>
          <p:spPr>
            <a:xfrm>
              <a:off x="2615143" y="4482024"/>
              <a:ext cx="740125" cy="740125"/>
            </a:xfrm>
            <a:prstGeom prst="ellipse">
              <a:avLst/>
            </a:prstGeom>
            <a:solidFill>
              <a:srgbClr val="A1D279"/>
            </a:solidFill>
            <a:ln>
              <a:solidFill>
                <a:srgbClr val="A1D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X3</a:t>
              </a:r>
              <a:endParaRPr lang="id-ID" sz="1400" b="1" dirty="0"/>
            </a:p>
          </p:txBody>
        </p:sp>
        <p:sp>
          <p:nvSpPr>
            <p:cNvPr id="12" name="Oval 11"/>
            <p:cNvSpPr/>
            <p:nvPr/>
          </p:nvSpPr>
          <p:spPr>
            <a:xfrm>
              <a:off x="1725550" y="4476395"/>
              <a:ext cx="740125" cy="740125"/>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X2</a:t>
              </a:r>
              <a:endParaRPr lang="id-ID" sz="1400" b="1" dirty="0"/>
            </a:p>
          </p:txBody>
        </p:sp>
        <p:sp>
          <p:nvSpPr>
            <p:cNvPr id="13" name="Oval 12"/>
            <p:cNvSpPr/>
            <p:nvPr/>
          </p:nvSpPr>
          <p:spPr>
            <a:xfrm>
              <a:off x="3469809" y="4476393"/>
              <a:ext cx="740125" cy="740125"/>
            </a:xfrm>
            <a:prstGeom prst="ellipse">
              <a:avLst/>
            </a:prstGeom>
            <a:solidFill>
              <a:srgbClr val="36A76F"/>
            </a:solidFill>
            <a:ln>
              <a:solidFill>
                <a:srgbClr val="36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X4</a:t>
              </a:r>
              <a:endParaRPr lang="id-ID" sz="1400" b="1" dirty="0"/>
            </a:p>
          </p:txBody>
        </p:sp>
        <p:sp>
          <p:nvSpPr>
            <p:cNvPr id="14" name="Oval 13"/>
            <p:cNvSpPr/>
            <p:nvPr/>
          </p:nvSpPr>
          <p:spPr>
            <a:xfrm>
              <a:off x="835197" y="4476392"/>
              <a:ext cx="740125" cy="740125"/>
            </a:xfrm>
            <a:prstGeom prst="ellipse">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X1</a:t>
              </a:r>
              <a:endParaRPr lang="id-ID" sz="1400" b="1" dirty="0"/>
            </a:p>
          </p:txBody>
        </p: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45" y="3177884"/>
            <a:ext cx="1756348" cy="1756348"/>
          </a:xfrm>
          <a:prstGeom prst="rect">
            <a:avLst/>
          </a:prstGeom>
        </p:spPr>
      </p:pic>
    </p:spTree>
    <p:extLst>
      <p:ext uri="{BB962C8B-B14F-4D97-AF65-F5344CB8AC3E}">
        <p14:creationId xmlns:p14="http://schemas.microsoft.com/office/powerpoint/2010/main" val="282235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Evaluasi </a:t>
            </a:r>
            <a:r>
              <a:rPr lang="id-ID" b="1" dirty="0" smtClean="0">
                <a:solidFill>
                  <a:srgbClr val="99CB38"/>
                </a:solidFill>
                <a:latin typeface="+mn-lt"/>
              </a:rPr>
              <a:t>Model GR4J</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22</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63207" y="1342989"/>
            <a:ext cx="7846423" cy="523220"/>
          </a:xfrm>
          <a:prstGeom prst="rect">
            <a:avLst/>
          </a:prstGeom>
        </p:spPr>
        <p:txBody>
          <a:bodyPr wrap="square">
            <a:spAutoFit/>
          </a:bodyPr>
          <a:lstStyle/>
          <a:p>
            <a:pPr algn="just"/>
            <a:r>
              <a:rPr lang="id-ID" sz="2800" dirty="0">
                <a:ea typeface="Times New Roman" panose="02020603050405020304" pitchFamily="18" charset="0"/>
              </a:rPr>
              <a:t>Performa model GR4J dievaluasi </a:t>
            </a:r>
            <a:r>
              <a:rPr lang="id-ID" sz="2800" dirty="0" smtClean="0">
                <a:ea typeface="Times New Roman" panose="02020603050405020304" pitchFamily="18" charset="0"/>
              </a:rPr>
              <a:t>menggunakan</a:t>
            </a:r>
            <a:endParaRPr lang="id-ID" sz="2800" dirty="0"/>
          </a:p>
        </p:txBody>
      </p:sp>
      <p:sp>
        <p:nvSpPr>
          <p:cNvPr id="3" name="Rectangle 2"/>
          <p:cNvSpPr/>
          <p:nvPr/>
        </p:nvSpPr>
        <p:spPr>
          <a:xfrm>
            <a:off x="535781" y="2290605"/>
            <a:ext cx="3768647" cy="954107"/>
          </a:xfrm>
          <a:prstGeom prst="rect">
            <a:avLst/>
          </a:prstGeom>
        </p:spPr>
        <p:txBody>
          <a:bodyPr wrap="square">
            <a:spAutoFit/>
          </a:bodyPr>
          <a:lstStyle/>
          <a:p>
            <a:r>
              <a:rPr lang="id-ID" sz="2800" b="1" i="1" dirty="0" smtClean="0">
                <a:solidFill>
                  <a:srgbClr val="74B44A"/>
                </a:solidFill>
                <a:ea typeface="Times New Roman" panose="02020603050405020304" pitchFamily="18" charset="0"/>
              </a:rPr>
              <a:t>Nash-Sutcliffe Efficiency </a:t>
            </a:r>
            <a:r>
              <a:rPr lang="id-ID" sz="2800" dirty="0" smtClean="0">
                <a:ea typeface="Times New Roman" panose="02020603050405020304" pitchFamily="18" charset="0"/>
              </a:rPr>
              <a:t>(NSE</a:t>
            </a:r>
            <a:r>
              <a:rPr lang="en-US" sz="2800" dirty="0" smtClean="0">
                <a:ea typeface="Times New Roman" panose="02020603050405020304" pitchFamily="18" charset="0"/>
              </a:rPr>
              <a:t>)</a:t>
            </a:r>
            <a:endParaRPr lang="id-ID" sz="2800" dirty="0"/>
          </a:p>
        </p:txBody>
      </p:sp>
      <p:sp>
        <p:nvSpPr>
          <p:cNvPr id="4" name="Rectangle 3"/>
          <p:cNvSpPr/>
          <p:nvPr/>
        </p:nvSpPr>
        <p:spPr>
          <a:xfrm>
            <a:off x="4686444" y="2285089"/>
            <a:ext cx="3875665" cy="954107"/>
          </a:xfrm>
          <a:prstGeom prst="rect">
            <a:avLst/>
          </a:prstGeom>
        </p:spPr>
        <p:txBody>
          <a:bodyPr wrap="square">
            <a:spAutoFit/>
          </a:bodyPr>
          <a:lstStyle/>
          <a:p>
            <a:r>
              <a:rPr lang="id-ID" sz="2800" b="1" i="1" dirty="0">
                <a:solidFill>
                  <a:srgbClr val="74B44A"/>
                </a:solidFill>
                <a:ea typeface="Times New Roman" panose="02020603050405020304" pitchFamily="18" charset="0"/>
              </a:rPr>
              <a:t>Root Mean Square Error </a:t>
            </a:r>
            <a:r>
              <a:rPr lang="id-ID" sz="2800" dirty="0">
                <a:ea typeface="Times New Roman" panose="02020603050405020304" pitchFamily="18" charset="0"/>
              </a:rPr>
              <a:t>(RMSE)</a:t>
            </a:r>
            <a:endParaRPr lang="id-ID" sz="2800" dirty="0"/>
          </a:p>
        </p:txBody>
      </p:sp>
      <mc:AlternateContent xmlns:mc="http://schemas.openxmlformats.org/markup-compatibility/2006" xmlns:a14="http://schemas.microsoft.com/office/drawing/2010/main">
        <mc:Choice Requires="a14">
          <p:sp>
            <p:nvSpPr>
              <p:cNvPr id="5" name="Rectangle 4"/>
              <p:cNvSpPr/>
              <p:nvPr/>
            </p:nvSpPr>
            <p:spPr>
              <a:xfrm>
                <a:off x="563207" y="3441336"/>
                <a:ext cx="3054939" cy="7103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id-ID">
                          <a:latin typeface="Cambria Math" panose="02040503050406030204" pitchFamily="18" charset="0"/>
                        </a:rPr>
                        <m:t>N</m:t>
                      </m:r>
                      <m:r>
                        <m:rPr>
                          <m:sty m:val="p"/>
                        </m:rPr>
                        <a:rPr lang="id-ID" i="0">
                          <a:latin typeface="Cambria Math" panose="02040503050406030204" pitchFamily="18" charset="0"/>
                        </a:rPr>
                        <m:t>SE</m:t>
                      </m:r>
                      <m:r>
                        <a:rPr lang="id-ID" i="0">
                          <a:latin typeface="Cambria Math" panose="02040503050406030204" pitchFamily="18" charset="0"/>
                        </a:rPr>
                        <m:t>=1−</m:t>
                      </m:r>
                      <m:f>
                        <m:fPr>
                          <m:ctrlPr>
                            <a:rPr lang="id-ID" i="1">
                              <a:latin typeface="Cambria Math" panose="02040503050406030204" pitchFamily="18" charset="0"/>
                            </a:rPr>
                          </m:ctrlPr>
                        </m:fPr>
                        <m:num>
                          <m:nary>
                            <m:naryPr>
                              <m:chr m:val="∑"/>
                              <m:limLoc m:val="subSup"/>
                              <m:ctrlPr>
                                <a:rPr lang="id-ID" i="1">
                                  <a:latin typeface="Cambria Math" panose="02040503050406030204" pitchFamily="18" charset="0"/>
                                </a:rPr>
                              </m:ctrlPr>
                            </m:naryPr>
                            <m:sub>
                              <m:r>
                                <m:rPr>
                                  <m:sty m:val="p"/>
                                </m:rPr>
                                <a:rPr lang="id-ID" i="0">
                                  <a:latin typeface="Cambria Math" panose="02040503050406030204" pitchFamily="18" charset="0"/>
                                </a:rPr>
                                <m:t>i</m:t>
                              </m:r>
                              <m:r>
                                <a:rPr lang="id-ID" i="0">
                                  <a:latin typeface="Cambria Math" panose="02040503050406030204" pitchFamily="18" charset="0"/>
                                </a:rPr>
                                <m:t>=1</m:t>
                              </m:r>
                            </m:sub>
                            <m:sup>
                              <m:r>
                                <m:rPr>
                                  <m:sty m:val="p"/>
                                </m:rPr>
                                <a:rPr lang="id-ID" i="0">
                                  <a:latin typeface="Cambria Math" panose="02040503050406030204" pitchFamily="18" charset="0"/>
                                </a:rPr>
                                <m:t>n</m:t>
                              </m:r>
                            </m:sup>
                            <m:e>
                              <m:sSup>
                                <m:sSupPr>
                                  <m:ctrlPr>
                                    <a:rPr lang="id-ID" i="1">
                                      <a:latin typeface="Cambria Math" panose="02040503050406030204" pitchFamily="18" charset="0"/>
                                    </a:rPr>
                                  </m:ctrlPr>
                                </m:sSupPr>
                                <m:e>
                                  <m:d>
                                    <m:dPr>
                                      <m:ctrlPr>
                                        <a:rPr lang="id-ID" i="1">
                                          <a:latin typeface="Cambria Math" panose="02040503050406030204" pitchFamily="18" charset="0"/>
                                        </a:rPr>
                                      </m:ctrlPr>
                                    </m:dPr>
                                    <m:e>
                                      <m:sSub>
                                        <m:sSubPr>
                                          <m:ctrlPr>
                                            <a:rPr lang="id-ID" i="1">
                                              <a:latin typeface="Cambria Math" panose="02040503050406030204" pitchFamily="18" charset="0"/>
                                            </a:rPr>
                                          </m:ctrlPr>
                                        </m:sSubPr>
                                        <m:e>
                                          <m:r>
                                            <m:rPr>
                                              <m:sty m:val="p"/>
                                            </m:rPr>
                                            <a:rPr lang="id-ID" i="0">
                                              <a:latin typeface="Cambria Math" panose="02040503050406030204" pitchFamily="18" charset="0"/>
                                            </a:rPr>
                                            <m:t>Q</m:t>
                                          </m:r>
                                        </m:e>
                                        <m:sub>
                                          <m:r>
                                            <m:rPr>
                                              <m:sty m:val="p"/>
                                            </m:rPr>
                                            <a:rPr lang="id-ID" i="0">
                                              <a:latin typeface="Cambria Math" panose="02040503050406030204" pitchFamily="18" charset="0"/>
                                            </a:rPr>
                                            <m:t>Si</m:t>
                                          </m:r>
                                        </m:sub>
                                      </m:sSub>
                                      <m:r>
                                        <a:rPr lang="id-ID" i="0">
                                          <a:latin typeface="Cambria Math" panose="02040503050406030204" pitchFamily="18" charset="0"/>
                                        </a:rPr>
                                        <m:t>−</m:t>
                                      </m:r>
                                      <m:sSub>
                                        <m:sSubPr>
                                          <m:ctrlPr>
                                            <a:rPr lang="id-ID" i="1">
                                              <a:latin typeface="Cambria Math" panose="02040503050406030204" pitchFamily="18" charset="0"/>
                                            </a:rPr>
                                          </m:ctrlPr>
                                        </m:sSubPr>
                                        <m:e>
                                          <m:r>
                                            <m:rPr>
                                              <m:sty m:val="p"/>
                                            </m:rPr>
                                            <a:rPr lang="id-ID" i="0">
                                              <a:latin typeface="Cambria Math" panose="02040503050406030204" pitchFamily="18" charset="0"/>
                                            </a:rPr>
                                            <m:t>Q</m:t>
                                          </m:r>
                                        </m:e>
                                        <m:sub>
                                          <m:r>
                                            <m:rPr>
                                              <m:sty m:val="p"/>
                                            </m:rPr>
                                            <a:rPr lang="id-ID" i="0">
                                              <a:latin typeface="Cambria Math" panose="02040503050406030204" pitchFamily="18" charset="0"/>
                                            </a:rPr>
                                            <m:t>Mi</m:t>
                                          </m:r>
                                        </m:sub>
                                      </m:sSub>
                                    </m:e>
                                  </m:d>
                                </m:e>
                                <m:sup>
                                  <m:r>
                                    <a:rPr lang="id-ID" i="0">
                                      <a:latin typeface="Cambria Math" panose="02040503050406030204" pitchFamily="18" charset="0"/>
                                    </a:rPr>
                                    <m:t>2</m:t>
                                  </m:r>
                                </m:sup>
                              </m:sSup>
                            </m:e>
                          </m:nary>
                        </m:num>
                        <m:den>
                          <m:nary>
                            <m:naryPr>
                              <m:chr m:val="∑"/>
                              <m:limLoc m:val="subSup"/>
                              <m:ctrlPr>
                                <a:rPr lang="id-ID" i="1">
                                  <a:latin typeface="Cambria Math" panose="02040503050406030204" pitchFamily="18" charset="0"/>
                                </a:rPr>
                              </m:ctrlPr>
                            </m:naryPr>
                            <m:sub>
                              <m:r>
                                <m:rPr>
                                  <m:sty m:val="p"/>
                                </m:rPr>
                                <a:rPr lang="id-ID" i="0">
                                  <a:latin typeface="Cambria Math" panose="02040503050406030204" pitchFamily="18" charset="0"/>
                                </a:rPr>
                                <m:t>i</m:t>
                              </m:r>
                              <m:r>
                                <a:rPr lang="id-ID" i="0">
                                  <a:latin typeface="Cambria Math" panose="02040503050406030204" pitchFamily="18" charset="0"/>
                                </a:rPr>
                                <m:t>=1</m:t>
                              </m:r>
                            </m:sub>
                            <m:sup>
                              <m:r>
                                <m:rPr>
                                  <m:sty m:val="p"/>
                                </m:rPr>
                                <a:rPr lang="id-ID" i="0">
                                  <a:latin typeface="Cambria Math" panose="02040503050406030204" pitchFamily="18" charset="0"/>
                                </a:rPr>
                                <m:t>n</m:t>
                              </m:r>
                            </m:sup>
                            <m:e>
                              <m:sSup>
                                <m:sSupPr>
                                  <m:ctrlPr>
                                    <a:rPr lang="id-ID" i="1">
                                      <a:latin typeface="Cambria Math" panose="02040503050406030204" pitchFamily="18" charset="0"/>
                                    </a:rPr>
                                  </m:ctrlPr>
                                </m:sSupPr>
                                <m:e>
                                  <m:d>
                                    <m:dPr>
                                      <m:ctrlPr>
                                        <a:rPr lang="id-ID" i="1">
                                          <a:latin typeface="Cambria Math" panose="02040503050406030204" pitchFamily="18" charset="0"/>
                                        </a:rPr>
                                      </m:ctrlPr>
                                    </m:dPr>
                                    <m:e>
                                      <m:sSub>
                                        <m:sSubPr>
                                          <m:ctrlPr>
                                            <a:rPr lang="id-ID" i="1">
                                              <a:latin typeface="Cambria Math" panose="02040503050406030204" pitchFamily="18" charset="0"/>
                                            </a:rPr>
                                          </m:ctrlPr>
                                        </m:sSubPr>
                                        <m:e>
                                          <m:r>
                                            <m:rPr>
                                              <m:sty m:val="p"/>
                                            </m:rPr>
                                            <a:rPr lang="id-ID" i="0">
                                              <a:latin typeface="Cambria Math" panose="02040503050406030204" pitchFamily="18" charset="0"/>
                                            </a:rPr>
                                            <m:t>Q</m:t>
                                          </m:r>
                                        </m:e>
                                        <m:sub>
                                          <m:r>
                                            <m:rPr>
                                              <m:sty m:val="p"/>
                                            </m:rPr>
                                            <a:rPr lang="id-ID" i="0">
                                              <a:latin typeface="Cambria Math" panose="02040503050406030204" pitchFamily="18" charset="0"/>
                                            </a:rPr>
                                            <m:t>Mi</m:t>
                                          </m:r>
                                        </m:sub>
                                      </m:sSub>
                                      <m:r>
                                        <a:rPr lang="id-ID" i="0">
                                          <a:latin typeface="Cambria Math" panose="02040503050406030204" pitchFamily="18" charset="0"/>
                                        </a:rPr>
                                        <m:t>−</m:t>
                                      </m:r>
                                      <m:sSub>
                                        <m:sSubPr>
                                          <m:ctrlPr>
                                            <a:rPr lang="id-ID" i="1">
                                              <a:latin typeface="Cambria Math" panose="02040503050406030204" pitchFamily="18" charset="0"/>
                                            </a:rPr>
                                          </m:ctrlPr>
                                        </m:sSubPr>
                                        <m:e>
                                          <m:r>
                                            <m:rPr>
                                              <m:sty m:val="p"/>
                                            </m:rPr>
                                            <a:rPr lang="id-ID" i="0">
                                              <a:latin typeface="Cambria Math" panose="02040503050406030204" pitchFamily="18" charset="0"/>
                                            </a:rPr>
                                            <m:t>Q</m:t>
                                          </m:r>
                                        </m:e>
                                        <m:sub>
                                          <m:r>
                                            <m:rPr>
                                              <m:sty m:val="p"/>
                                            </m:rPr>
                                            <a:rPr lang="id-ID" i="0">
                                              <a:latin typeface="Cambria Math" panose="02040503050406030204" pitchFamily="18" charset="0"/>
                                            </a:rPr>
                                            <m:t>m</m:t>
                                          </m:r>
                                        </m:sub>
                                      </m:sSub>
                                    </m:e>
                                  </m:d>
                                </m:e>
                                <m:sup>
                                  <m:r>
                                    <a:rPr lang="id-ID" i="0">
                                      <a:latin typeface="Cambria Math" panose="02040503050406030204" pitchFamily="18" charset="0"/>
                                    </a:rPr>
                                    <m:t>2</m:t>
                                  </m:r>
                                </m:sup>
                              </m:sSup>
                            </m:e>
                          </m:nary>
                        </m:den>
                      </m:f>
                    </m:oMath>
                  </m:oMathPara>
                </a14:m>
                <a:endParaRPr lang="id-ID" dirty="0"/>
              </a:p>
            </p:txBody>
          </p:sp>
        </mc:Choice>
        <mc:Fallback xmlns="">
          <p:sp>
            <p:nvSpPr>
              <p:cNvPr id="5" name="Rectangle 4"/>
              <p:cNvSpPr>
                <a:spLocks noRot="1" noChangeAspect="1" noMove="1" noResize="1" noEditPoints="1" noAdjustHandles="1" noChangeArrowheads="1" noChangeShapeType="1" noTextEdit="1"/>
              </p:cNvSpPr>
              <p:nvPr/>
            </p:nvSpPr>
            <p:spPr>
              <a:xfrm>
                <a:off x="563207" y="3441336"/>
                <a:ext cx="3054939" cy="710323"/>
              </a:xfrm>
              <a:prstGeom prst="rect">
                <a:avLst/>
              </a:prstGeom>
              <a:blipFill>
                <a:blip r:embed="rId2"/>
                <a:stretch>
                  <a:fillRect/>
                </a:stretch>
              </a:blipFill>
            </p:spPr>
            <p:txBody>
              <a:bodyPr/>
              <a:lstStyle/>
              <a:p>
                <a:r>
                  <a:rPr lang="id-ID">
                    <a:noFill/>
                  </a:rPr>
                  <a:t> </a:t>
                </a:r>
              </a:p>
            </p:txBody>
          </p:sp>
        </mc:Fallback>
      </mc:AlternateContent>
      <p:sp>
        <p:nvSpPr>
          <p:cNvPr id="6" name="Rectangle 5"/>
          <p:cNvSpPr/>
          <p:nvPr/>
        </p:nvSpPr>
        <p:spPr>
          <a:xfrm>
            <a:off x="563207" y="4611974"/>
            <a:ext cx="4572000" cy="1200329"/>
          </a:xfrm>
          <a:prstGeom prst="rect">
            <a:avLst/>
          </a:prstGeom>
        </p:spPr>
        <p:txBody>
          <a:bodyPr>
            <a:spAutoFit/>
          </a:bodyPr>
          <a:lstStyle/>
          <a:p>
            <a:pPr algn="just">
              <a:spcAft>
                <a:spcPts val="0"/>
              </a:spcAft>
              <a:tabLst>
                <a:tab pos="342900" algn="l"/>
              </a:tabLst>
            </a:pPr>
            <a:r>
              <a:rPr lang="id-ID" i="1" dirty="0" smtClean="0">
                <a:solidFill>
                  <a:srgbClr val="000000"/>
                </a:solidFill>
                <a:latin typeface="T21"/>
                <a:ea typeface="MS Mincho" panose="02020609040205080304" pitchFamily="49" charset="-128"/>
                <a:cs typeface="Arial" panose="020B0604020202020204" pitchFamily="34" charset="0"/>
              </a:rPr>
              <a:t>Q</a:t>
            </a:r>
            <a:r>
              <a:rPr lang="id-ID" i="1" baseline="-25000" dirty="0" smtClean="0">
                <a:solidFill>
                  <a:srgbClr val="000000"/>
                </a:solidFill>
                <a:latin typeface="T21"/>
                <a:ea typeface="MS Mincho" panose="02020609040205080304" pitchFamily="49" charset="-128"/>
                <a:cs typeface="Arial" panose="020B0604020202020204" pitchFamily="34" charset="0"/>
              </a:rPr>
              <a:t>Si</a:t>
            </a:r>
            <a:r>
              <a:rPr lang="id-ID" dirty="0" smtClean="0">
                <a:solidFill>
                  <a:srgbClr val="000000"/>
                </a:solidFill>
                <a:latin typeface="T21"/>
                <a:ea typeface="MS Mincho" panose="02020609040205080304" pitchFamily="49" charset="-128"/>
                <a:cs typeface="Arial" panose="020B0604020202020204" pitchFamily="34" charset="0"/>
              </a:rPr>
              <a:t> </a:t>
            </a:r>
            <a:r>
              <a:rPr lang="id-ID" dirty="0">
                <a:solidFill>
                  <a:srgbClr val="000000"/>
                </a:solidFill>
                <a:latin typeface="T21"/>
                <a:ea typeface="MS Mincho" panose="02020609040205080304" pitchFamily="49" charset="-128"/>
                <a:cs typeface="Arial" panose="020B0604020202020204" pitchFamily="34" charset="0"/>
              </a:rPr>
              <a:t>	</a:t>
            </a:r>
            <a:r>
              <a:rPr lang="en-US" dirty="0" smtClean="0">
                <a:solidFill>
                  <a:srgbClr val="000000"/>
                </a:solidFill>
                <a:latin typeface="T21"/>
                <a:ea typeface="MS Mincho" panose="02020609040205080304" pitchFamily="49" charset="-128"/>
                <a:cs typeface="Arial" panose="020B0604020202020204" pitchFamily="34" charset="0"/>
              </a:rPr>
              <a:t>	</a:t>
            </a:r>
            <a:r>
              <a:rPr lang="id-ID" dirty="0" smtClean="0">
                <a:solidFill>
                  <a:srgbClr val="000000"/>
                </a:solidFill>
                <a:latin typeface="T21"/>
                <a:ea typeface="MS Mincho" panose="02020609040205080304" pitchFamily="49" charset="-128"/>
                <a:cs typeface="Arial" panose="020B0604020202020204" pitchFamily="34" charset="0"/>
              </a:rPr>
              <a:t>= </a:t>
            </a:r>
            <a:r>
              <a:rPr lang="id-ID" dirty="0">
                <a:solidFill>
                  <a:srgbClr val="000000"/>
                </a:solidFill>
                <a:latin typeface="T21"/>
                <a:ea typeface="MS Mincho" panose="02020609040205080304" pitchFamily="49" charset="-128"/>
                <a:cs typeface="Arial" panose="020B0604020202020204" pitchFamily="34" charset="0"/>
              </a:rPr>
              <a:t>Nilai Simulasi Model</a:t>
            </a:r>
            <a:endParaRPr lang="en-US" dirty="0">
              <a:latin typeface="Times New Roman" panose="02020603050405020304" pitchFamily="18" charset="0"/>
              <a:ea typeface="MS Mincho" panose="02020609040205080304" pitchFamily="49" charset="-128"/>
              <a:cs typeface="Arial" panose="020B0604020202020204" pitchFamily="34" charset="0"/>
            </a:endParaRPr>
          </a:p>
          <a:p>
            <a:pPr algn="just">
              <a:spcAft>
                <a:spcPts val="0"/>
              </a:spcAft>
              <a:tabLst>
                <a:tab pos="342900" algn="l"/>
              </a:tabLst>
            </a:pPr>
            <a:r>
              <a:rPr lang="id-ID" i="1" dirty="0">
                <a:solidFill>
                  <a:srgbClr val="000000"/>
                </a:solidFill>
                <a:latin typeface="T21"/>
                <a:ea typeface="MS Mincho" panose="02020609040205080304" pitchFamily="49" charset="-128"/>
                <a:cs typeface="Arial" panose="020B0604020202020204" pitchFamily="34" charset="0"/>
              </a:rPr>
              <a:t>Q</a:t>
            </a:r>
            <a:r>
              <a:rPr lang="id-ID" i="1" baseline="-25000" dirty="0">
                <a:solidFill>
                  <a:srgbClr val="000000"/>
                </a:solidFill>
                <a:latin typeface="T21"/>
                <a:ea typeface="MS Mincho" panose="02020609040205080304" pitchFamily="49" charset="-128"/>
                <a:cs typeface="Arial" panose="020B0604020202020204" pitchFamily="34" charset="0"/>
              </a:rPr>
              <a:t>Mi</a:t>
            </a:r>
            <a:r>
              <a:rPr lang="id-ID" dirty="0">
                <a:solidFill>
                  <a:srgbClr val="000000"/>
                </a:solidFill>
                <a:latin typeface="T21"/>
                <a:ea typeface="MS Mincho" panose="02020609040205080304" pitchFamily="49" charset="-128"/>
                <a:cs typeface="Arial" panose="020B0604020202020204" pitchFamily="34" charset="0"/>
              </a:rPr>
              <a:t> </a:t>
            </a:r>
            <a:r>
              <a:rPr lang="en-US" dirty="0" smtClean="0">
                <a:solidFill>
                  <a:srgbClr val="000000"/>
                </a:solidFill>
                <a:latin typeface="T21"/>
                <a:ea typeface="MS Mincho" panose="02020609040205080304" pitchFamily="49" charset="-128"/>
                <a:cs typeface="Arial" panose="020B0604020202020204" pitchFamily="34" charset="0"/>
              </a:rPr>
              <a:t>	</a:t>
            </a:r>
            <a:r>
              <a:rPr lang="id-ID" dirty="0">
                <a:solidFill>
                  <a:srgbClr val="000000"/>
                </a:solidFill>
                <a:latin typeface="T21"/>
                <a:ea typeface="MS Mincho" panose="02020609040205080304" pitchFamily="49" charset="-128"/>
                <a:cs typeface="Arial" panose="020B0604020202020204" pitchFamily="34" charset="0"/>
              </a:rPr>
              <a:t>	= Nilai observasi</a:t>
            </a:r>
            <a:endParaRPr lang="en-US" dirty="0">
              <a:latin typeface="Times New Roman" panose="02020603050405020304" pitchFamily="18" charset="0"/>
              <a:ea typeface="MS Mincho" panose="02020609040205080304" pitchFamily="49" charset="-128"/>
              <a:cs typeface="Arial" panose="020B0604020202020204" pitchFamily="34" charset="0"/>
            </a:endParaRPr>
          </a:p>
          <a:p>
            <a:pPr algn="just">
              <a:spcAft>
                <a:spcPts val="0"/>
              </a:spcAft>
              <a:tabLst>
                <a:tab pos="342900" algn="l"/>
              </a:tabLst>
            </a:pPr>
            <a:r>
              <a:rPr lang="id-ID" i="1" dirty="0">
                <a:solidFill>
                  <a:srgbClr val="000000"/>
                </a:solidFill>
                <a:latin typeface="T21"/>
                <a:ea typeface="MS Mincho" panose="02020609040205080304" pitchFamily="49" charset="-128"/>
                <a:cs typeface="Arial" panose="020B0604020202020204" pitchFamily="34" charset="0"/>
              </a:rPr>
              <a:t>Q</a:t>
            </a:r>
            <a:r>
              <a:rPr lang="id-ID" i="1" baseline="-25000" dirty="0">
                <a:solidFill>
                  <a:srgbClr val="000000"/>
                </a:solidFill>
                <a:latin typeface="T21"/>
                <a:ea typeface="MS Mincho" panose="02020609040205080304" pitchFamily="49" charset="-128"/>
                <a:cs typeface="Arial" panose="020B0604020202020204" pitchFamily="34" charset="0"/>
              </a:rPr>
              <a:t>m</a:t>
            </a:r>
            <a:r>
              <a:rPr lang="id-ID" dirty="0">
                <a:solidFill>
                  <a:srgbClr val="000000"/>
                </a:solidFill>
                <a:latin typeface="T21"/>
                <a:ea typeface="MS Mincho" panose="02020609040205080304" pitchFamily="49" charset="-128"/>
                <a:cs typeface="Arial" panose="020B0604020202020204" pitchFamily="34" charset="0"/>
              </a:rPr>
              <a:t> 	</a:t>
            </a:r>
            <a:r>
              <a:rPr lang="en-US" dirty="0" smtClean="0">
                <a:solidFill>
                  <a:srgbClr val="000000"/>
                </a:solidFill>
                <a:latin typeface="T21"/>
                <a:ea typeface="MS Mincho" panose="02020609040205080304" pitchFamily="49" charset="-128"/>
                <a:cs typeface="Arial" panose="020B0604020202020204" pitchFamily="34" charset="0"/>
              </a:rPr>
              <a:t>	</a:t>
            </a:r>
            <a:r>
              <a:rPr lang="id-ID" dirty="0" smtClean="0">
                <a:solidFill>
                  <a:srgbClr val="000000"/>
                </a:solidFill>
                <a:latin typeface="T21"/>
                <a:ea typeface="MS Mincho" panose="02020609040205080304" pitchFamily="49" charset="-128"/>
                <a:cs typeface="Arial" panose="020B0604020202020204" pitchFamily="34" charset="0"/>
              </a:rPr>
              <a:t>= </a:t>
            </a:r>
            <a:r>
              <a:rPr lang="id-ID" dirty="0">
                <a:solidFill>
                  <a:srgbClr val="000000"/>
                </a:solidFill>
                <a:latin typeface="T21"/>
                <a:ea typeface="MS Mincho" panose="02020609040205080304" pitchFamily="49" charset="-128"/>
                <a:cs typeface="Arial" panose="020B0604020202020204" pitchFamily="34" charset="0"/>
              </a:rPr>
              <a:t>Rata-rata nilai observasi</a:t>
            </a:r>
            <a:endParaRPr lang="en-US" dirty="0">
              <a:latin typeface="Times New Roman" panose="02020603050405020304" pitchFamily="18" charset="0"/>
              <a:ea typeface="MS Mincho" panose="02020609040205080304" pitchFamily="49" charset="-128"/>
              <a:cs typeface="Arial" panose="020B0604020202020204" pitchFamily="34" charset="0"/>
            </a:endParaRPr>
          </a:p>
          <a:p>
            <a:r>
              <a:rPr lang="en-US" i="1" dirty="0">
                <a:solidFill>
                  <a:srgbClr val="000000"/>
                </a:solidFill>
                <a:latin typeface="T21"/>
                <a:ea typeface="Times New Roman" panose="02020603050405020304" pitchFamily="18" charset="0"/>
                <a:cs typeface="Times New Roman" panose="02020603050405020304" pitchFamily="18" charset="0"/>
              </a:rPr>
              <a:t>n</a:t>
            </a:r>
            <a:r>
              <a:rPr lang="en-US" dirty="0">
                <a:solidFill>
                  <a:srgbClr val="000000"/>
                </a:solidFill>
                <a:latin typeface="T21"/>
                <a:ea typeface="Times New Roman" panose="02020603050405020304" pitchFamily="18" charset="0"/>
                <a:cs typeface="Times New Roman" panose="02020603050405020304" pitchFamily="18" charset="0"/>
              </a:rPr>
              <a:t> 	</a:t>
            </a:r>
            <a:r>
              <a:rPr lang="en-US" dirty="0" smtClean="0">
                <a:solidFill>
                  <a:srgbClr val="000000"/>
                </a:solidFill>
                <a:latin typeface="T21"/>
                <a:ea typeface="Times New Roman" panose="02020603050405020304" pitchFamily="18" charset="0"/>
                <a:cs typeface="Times New Roman" panose="02020603050405020304" pitchFamily="18" charset="0"/>
              </a:rPr>
              <a:t>	= </a:t>
            </a:r>
            <a:r>
              <a:rPr lang="id-ID" dirty="0" smtClean="0">
                <a:solidFill>
                  <a:srgbClr val="000000"/>
                </a:solidFill>
                <a:latin typeface="T21"/>
                <a:ea typeface="Times New Roman" panose="02020603050405020304" pitchFamily="18" charset="0"/>
                <a:cs typeface="Times New Roman" panose="02020603050405020304" pitchFamily="18" charset="0"/>
              </a:rPr>
              <a:t>Jumlah</a:t>
            </a:r>
            <a:r>
              <a:rPr lang="en-US" dirty="0" smtClean="0">
                <a:solidFill>
                  <a:srgbClr val="000000"/>
                </a:solidFill>
                <a:latin typeface="T21"/>
                <a:ea typeface="Times New Roman" panose="02020603050405020304" pitchFamily="18" charset="0"/>
                <a:cs typeface="Times New Roman" panose="02020603050405020304" pitchFamily="18" charset="0"/>
              </a:rPr>
              <a:t> </a:t>
            </a:r>
            <a:r>
              <a:rPr lang="en-US" dirty="0">
                <a:solidFill>
                  <a:srgbClr val="000000"/>
                </a:solidFill>
                <a:latin typeface="T21"/>
                <a:ea typeface="Times New Roman" panose="02020603050405020304" pitchFamily="18" charset="0"/>
                <a:cs typeface="Times New Roman" panose="02020603050405020304" pitchFamily="18" charset="0"/>
              </a:rPr>
              <a:t>data</a:t>
            </a:r>
            <a:endParaRPr lang="id-ID" dirty="0"/>
          </a:p>
        </p:txBody>
      </p:sp>
      <mc:AlternateContent xmlns:mc="http://schemas.openxmlformats.org/markup-compatibility/2006" xmlns:a14="http://schemas.microsoft.com/office/drawing/2010/main">
        <mc:Choice Requires="a14">
          <p:sp>
            <p:nvSpPr>
              <p:cNvPr id="7" name="Rectangle 6"/>
              <p:cNvSpPr/>
              <p:nvPr/>
            </p:nvSpPr>
            <p:spPr>
              <a:xfrm>
                <a:off x="4686444" y="3372746"/>
                <a:ext cx="3354636"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id-ID">
                          <a:latin typeface="Cambria Math" panose="02040503050406030204" pitchFamily="18" charset="0"/>
                        </a:rPr>
                        <m:t>R</m:t>
                      </m:r>
                      <m:r>
                        <m:rPr>
                          <m:sty m:val="p"/>
                        </m:rPr>
                        <a:rPr lang="id-ID" i="0">
                          <a:latin typeface="Cambria Math" panose="02040503050406030204" pitchFamily="18" charset="0"/>
                        </a:rPr>
                        <m:t>MSE</m:t>
                      </m:r>
                      <m:r>
                        <a:rPr lang="id-ID" i="0">
                          <a:latin typeface="Cambria Math" panose="02040503050406030204" pitchFamily="18" charset="0"/>
                        </a:rPr>
                        <m:t>=</m:t>
                      </m:r>
                      <m:rad>
                        <m:radPr>
                          <m:degHide m:val="on"/>
                          <m:ctrlPr>
                            <a:rPr lang="id-ID" i="1">
                              <a:latin typeface="Cambria Math" panose="02040503050406030204" pitchFamily="18" charset="0"/>
                            </a:rPr>
                          </m:ctrlPr>
                        </m:radPr>
                        <m:deg/>
                        <m:e>
                          <m:f>
                            <m:fPr>
                              <m:ctrlPr>
                                <a:rPr lang="id-ID" i="1">
                                  <a:latin typeface="Cambria Math" panose="02040503050406030204" pitchFamily="18" charset="0"/>
                                </a:rPr>
                              </m:ctrlPr>
                            </m:fPr>
                            <m:num>
                              <m:r>
                                <a:rPr lang="id-ID" i="0">
                                  <a:latin typeface="Cambria Math" panose="02040503050406030204" pitchFamily="18" charset="0"/>
                                </a:rPr>
                                <m:t>1</m:t>
                              </m:r>
                            </m:num>
                            <m:den>
                              <m:r>
                                <m:rPr>
                                  <m:sty m:val="p"/>
                                </m:rPr>
                                <a:rPr lang="id-ID" i="0">
                                  <a:latin typeface="Cambria Math" panose="02040503050406030204" pitchFamily="18" charset="0"/>
                                </a:rPr>
                                <m:t>n</m:t>
                              </m:r>
                            </m:den>
                          </m:f>
                          <m:r>
                            <a:rPr lang="id-ID" i="0">
                              <a:latin typeface="Cambria Math" panose="02040503050406030204" pitchFamily="18" charset="0"/>
                            </a:rPr>
                            <m:t> </m:t>
                          </m:r>
                          <m:nary>
                            <m:naryPr>
                              <m:chr m:val="∑"/>
                              <m:limLoc m:val="subSup"/>
                              <m:ctrlPr>
                                <a:rPr lang="id-ID" i="1">
                                  <a:latin typeface="Cambria Math" panose="02040503050406030204" pitchFamily="18" charset="0"/>
                                </a:rPr>
                              </m:ctrlPr>
                            </m:naryPr>
                            <m:sub>
                              <m:r>
                                <m:rPr>
                                  <m:sty m:val="p"/>
                                </m:rPr>
                                <a:rPr lang="id-ID" i="0">
                                  <a:latin typeface="Cambria Math" panose="02040503050406030204" pitchFamily="18" charset="0"/>
                                </a:rPr>
                                <m:t>i</m:t>
                              </m:r>
                              <m:r>
                                <a:rPr lang="id-ID" i="0">
                                  <a:latin typeface="Cambria Math" panose="02040503050406030204" pitchFamily="18" charset="0"/>
                                </a:rPr>
                                <m:t>=1</m:t>
                              </m:r>
                            </m:sub>
                            <m:sup>
                              <m:r>
                                <m:rPr>
                                  <m:sty m:val="p"/>
                                </m:rPr>
                                <a:rPr lang="id-ID" i="0">
                                  <a:latin typeface="Cambria Math" panose="02040503050406030204" pitchFamily="18" charset="0"/>
                                </a:rPr>
                                <m:t>n</m:t>
                              </m:r>
                            </m:sup>
                            <m:e>
                              <m:sSup>
                                <m:sSupPr>
                                  <m:ctrlPr>
                                    <a:rPr lang="id-ID" i="1">
                                      <a:latin typeface="Cambria Math" panose="02040503050406030204" pitchFamily="18" charset="0"/>
                                    </a:rPr>
                                  </m:ctrlPr>
                                </m:sSupPr>
                                <m:e>
                                  <m:d>
                                    <m:dPr>
                                      <m:ctrlPr>
                                        <a:rPr lang="id-ID" i="1">
                                          <a:latin typeface="Cambria Math" panose="02040503050406030204" pitchFamily="18" charset="0"/>
                                        </a:rPr>
                                      </m:ctrlPr>
                                    </m:dPr>
                                    <m:e>
                                      <m:sSub>
                                        <m:sSubPr>
                                          <m:ctrlPr>
                                            <a:rPr lang="id-ID" i="1">
                                              <a:latin typeface="Cambria Math" panose="02040503050406030204" pitchFamily="18" charset="0"/>
                                            </a:rPr>
                                          </m:ctrlPr>
                                        </m:sSubPr>
                                        <m:e>
                                          <m:r>
                                            <m:rPr>
                                              <m:sty m:val="p"/>
                                            </m:rPr>
                                            <a:rPr lang="id-ID" i="0">
                                              <a:latin typeface="Cambria Math" panose="02040503050406030204" pitchFamily="18" charset="0"/>
                                            </a:rPr>
                                            <m:t>Q</m:t>
                                          </m:r>
                                        </m:e>
                                        <m:sub>
                                          <m:r>
                                            <m:rPr>
                                              <m:sty m:val="p"/>
                                            </m:rPr>
                                            <a:rPr lang="id-ID" i="0">
                                              <a:latin typeface="Cambria Math" panose="02040503050406030204" pitchFamily="18" charset="0"/>
                                            </a:rPr>
                                            <m:t>Si</m:t>
                                          </m:r>
                                        </m:sub>
                                      </m:sSub>
                                      <m:r>
                                        <a:rPr lang="id-ID" i="0">
                                          <a:latin typeface="Cambria Math" panose="02040503050406030204" pitchFamily="18" charset="0"/>
                                        </a:rPr>
                                        <m:t>−</m:t>
                                      </m:r>
                                      <m:sSub>
                                        <m:sSubPr>
                                          <m:ctrlPr>
                                            <a:rPr lang="id-ID" i="1">
                                              <a:latin typeface="Cambria Math" panose="02040503050406030204" pitchFamily="18" charset="0"/>
                                            </a:rPr>
                                          </m:ctrlPr>
                                        </m:sSubPr>
                                        <m:e>
                                          <m:r>
                                            <m:rPr>
                                              <m:sty m:val="p"/>
                                            </m:rPr>
                                            <a:rPr lang="id-ID" i="0">
                                              <a:latin typeface="Cambria Math" panose="02040503050406030204" pitchFamily="18" charset="0"/>
                                            </a:rPr>
                                            <m:t>Q</m:t>
                                          </m:r>
                                        </m:e>
                                        <m:sub>
                                          <m:r>
                                            <m:rPr>
                                              <m:sty m:val="p"/>
                                            </m:rPr>
                                            <a:rPr lang="id-ID" i="0">
                                              <a:latin typeface="Cambria Math" panose="02040503050406030204" pitchFamily="18" charset="0"/>
                                            </a:rPr>
                                            <m:t>Mi</m:t>
                                          </m:r>
                                        </m:sub>
                                      </m:sSub>
                                    </m:e>
                                  </m:d>
                                </m:e>
                                <m:sup>
                                  <m:r>
                                    <a:rPr lang="id-ID" i="0">
                                      <a:latin typeface="Cambria Math" panose="02040503050406030204" pitchFamily="18" charset="0"/>
                                    </a:rPr>
                                    <m:t>2</m:t>
                                  </m:r>
                                </m:sup>
                              </m:sSup>
                            </m:e>
                          </m:nary>
                        </m:e>
                      </m:rad>
                    </m:oMath>
                  </m:oMathPara>
                </a14:m>
                <a:endParaRPr lang="id-ID" dirty="0"/>
              </a:p>
            </p:txBody>
          </p:sp>
        </mc:Choice>
        <mc:Fallback xmlns="">
          <p:sp>
            <p:nvSpPr>
              <p:cNvPr id="7" name="Rectangle 6"/>
              <p:cNvSpPr>
                <a:spLocks noRot="1" noChangeAspect="1" noMove="1" noResize="1" noEditPoints="1" noAdjustHandles="1" noChangeArrowheads="1" noChangeShapeType="1" noTextEdit="1"/>
              </p:cNvSpPr>
              <p:nvPr/>
            </p:nvSpPr>
            <p:spPr>
              <a:xfrm>
                <a:off x="4686444" y="3372746"/>
                <a:ext cx="3354636" cy="910699"/>
              </a:xfrm>
              <a:prstGeom prst="rect">
                <a:avLst/>
              </a:prstGeom>
              <a:blipFill>
                <a:blip r:embed="rId3"/>
                <a:stretch>
                  <a:fillRect/>
                </a:stretch>
              </a:blipFill>
            </p:spPr>
            <p:txBody>
              <a:bodyPr/>
              <a:lstStyle/>
              <a:p>
                <a:r>
                  <a:rPr lang="id-ID">
                    <a:noFill/>
                  </a:rPr>
                  <a:t> </a:t>
                </a:r>
              </a:p>
            </p:txBody>
          </p:sp>
        </mc:Fallback>
      </mc:AlternateContent>
    </p:spTree>
    <p:extLst>
      <p:ext uri="{BB962C8B-B14F-4D97-AF65-F5344CB8AC3E}">
        <p14:creationId xmlns:p14="http://schemas.microsoft.com/office/powerpoint/2010/main" val="739093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1D279"/>
        </a:solid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2847022"/>
            <a:ext cx="9143999" cy="907256"/>
          </a:xfrm>
        </p:spPr>
        <p:txBody>
          <a:bodyPr>
            <a:normAutofit fontScale="92500" lnSpcReduction="10000"/>
          </a:bodyPr>
          <a:lstStyle/>
          <a:p>
            <a:pPr marL="0" indent="0" algn="ctr">
              <a:buNone/>
            </a:pPr>
            <a:r>
              <a:rPr lang="id-ID" sz="6600" b="1" dirty="0" smtClean="0">
                <a:solidFill>
                  <a:schemeClr val="bg1"/>
                </a:solidFill>
              </a:rPr>
              <a:t>Hasil dan Pembahasan</a:t>
            </a:r>
            <a:endParaRPr lang="id-ID" sz="6600" b="1" dirty="0">
              <a:solidFill>
                <a:schemeClr val="bg1"/>
              </a:solidFill>
            </a:endParaRPr>
          </a:p>
        </p:txBody>
      </p:sp>
      <p:sp>
        <p:nvSpPr>
          <p:cNvPr id="11" name="Rounded Rectangle 10"/>
          <p:cNvSpPr/>
          <p:nvPr/>
        </p:nvSpPr>
        <p:spPr>
          <a:xfrm>
            <a:off x="8372763" y="6313713"/>
            <a:ext cx="464344" cy="334015"/>
          </a:xfrm>
          <a:prstGeom prst="roundRect">
            <a:avLst/>
          </a:prstGeom>
          <a:solidFill>
            <a:srgbClr val="9ACC39"/>
          </a:solidFill>
          <a:ln>
            <a:solidFill>
              <a:srgbClr val="9ACC3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23</a:t>
            </a:r>
            <a:endParaRPr lang="id-ID" sz="1350" b="1" dirty="0"/>
          </a:p>
        </p:txBody>
      </p:sp>
      <p:sp>
        <p:nvSpPr>
          <p:cNvPr id="12" name="Rectangle 11"/>
          <p:cNvSpPr/>
          <p:nvPr/>
        </p:nvSpPr>
        <p:spPr>
          <a:xfrm>
            <a:off x="135731" y="6368831"/>
            <a:ext cx="8701376" cy="253916"/>
          </a:xfrm>
          <a:prstGeom prst="rect">
            <a:avLst/>
          </a:prstGeom>
        </p:spPr>
        <p:txBody>
          <a:bodyPr wrap="square">
            <a:spAutoFit/>
          </a:bodyPr>
          <a:lstStyle/>
          <a:p>
            <a:r>
              <a:rPr lang="id-ID" sz="1050" b="1" dirty="0">
                <a:solidFill>
                  <a:schemeClr val="bg1"/>
                </a:solidFill>
                <a:latin typeface="Calibri" panose="020F0502020204030204" pitchFamily="34" charset="0"/>
                <a:cs typeface="Calibri" panose="020F0502020204030204" pitchFamily="34" charset="0"/>
              </a:rPr>
              <a:t>Kamis, 18 Juli 2019									                             Sidang Tesis Magister Ilmu Komputer</a:t>
            </a:r>
          </a:p>
        </p:txBody>
      </p:sp>
    </p:spTree>
    <p:extLst>
      <p:ext uri="{BB962C8B-B14F-4D97-AF65-F5344CB8AC3E}">
        <p14:creationId xmlns:p14="http://schemas.microsoft.com/office/powerpoint/2010/main" val="1391926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Penentuan Nilai </a:t>
            </a:r>
            <a:r>
              <a:rPr lang="id-ID" b="1" dirty="0" smtClean="0">
                <a:solidFill>
                  <a:srgbClr val="99CB38"/>
                </a:solidFill>
                <a:latin typeface="+mn-lt"/>
              </a:rPr>
              <a:t>Evapotranspirasi Potensial</a:t>
            </a:r>
            <a:endParaRPr lang="id-ID" b="1" dirty="0">
              <a:solidFill>
                <a:srgbClr val="99CB38"/>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24</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08149" y="1275322"/>
            <a:ext cx="7920242" cy="677108"/>
          </a:xfrm>
          <a:prstGeom prst="rect">
            <a:avLst/>
          </a:prstGeom>
        </p:spPr>
        <p:txBody>
          <a:bodyPr wrap="square">
            <a:spAutoFit/>
          </a:bodyPr>
          <a:lstStyle/>
          <a:p>
            <a:pPr algn="just"/>
            <a:r>
              <a:rPr lang="id-ID" sz="1900" dirty="0"/>
              <a:t>Hasil perhitungan </a:t>
            </a:r>
            <a:r>
              <a:rPr lang="id-ID" sz="1900" b="1" dirty="0">
                <a:solidFill>
                  <a:srgbClr val="74B44A"/>
                </a:solidFill>
              </a:rPr>
              <a:t>evapotranspirasi potensial </a:t>
            </a:r>
            <a:r>
              <a:rPr lang="id-ID" sz="1900" dirty="0"/>
              <a:t>DAS Progo dan sub DAS Wuryantoro </a:t>
            </a:r>
            <a:r>
              <a:rPr lang="id-ID" sz="1900" dirty="0" smtClean="0"/>
              <a:t>pada </a:t>
            </a:r>
            <a:r>
              <a:rPr lang="id-ID" sz="1900" dirty="0"/>
              <a:t>Gambar </a:t>
            </a:r>
            <a:r>
              <a:rPr lang="en-US" sz="1900" dirty="0" smtClean="0"/>
              <a:t>6</a:t>
            </a:r>
            <a:r>
              <a:rPr lang="id-ID" sz="1900" dirty="0" smtClean="0"/>
              <a:t>. </a:t>
            </a:r>
            <a:endParaRPr lang="en-US" sz="1900" dirty="0" smtClean="0"/>
          </a:p>
        </p:txBody>
      </p:sp>
      <p:grpSp>
        <p:nvGrpSpPr>
          <p:cNvPr id="5" name="Group 4"/>
          <p:cNvGrpSpPr/>
          <p:nvPr/>
        </p:nvGrpSpPr>
        <p:grpSpPr>
          <a:xfrm>
            <a:off x="579654" y="2070217"/>
            <a:ext cx="7892610" cy="4180827"/>
            <a:chOff x="586702" y="2220348"/>
            <a:chExt cx="7892610" cy="4180827"/>
          </a:xfrm>
        </p:grpSpPr>
        <p:sp>
          <p:nvSpPr>
            <p:cNvPr id="3" name="Rectangle 2"/>
            <p:cNvSpPr/>
            <p:nvPr/>
          </p:nvSpPr>
          <p:spPr>
            <a:xfrm>
              <a:off x="586702" y="2220348"/>
              <a:ext cx="7892610" cy="37334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d-ID"/>
            </a:p>
          </p:txBody>
        </p:sp>
        <p:graphicFrame>
          <p:nvGraphicFramePr>
            <p:cNvPr id="9" name="Chart 8"/>
            <p:cNvGraphicFramePr/>
            <p:nvPr>
              <p:extLst>
                <p:ext uri="{D42A27DB-BD31-4B8C-83A1-F6EECF244321}">
                  <p14:modId xmlns:p14="http://schemas.microsoft.com/office/powerpoint/2010/main" val="2286501146"/>
                </p:ext>
              </p:extLst>
            </p:nvPr>
          </p:nvGraphicFramePr>
          <p:xfrm>
            <a:off x="600237" y="2266820"/>
            <a:ext cx="7835202" cy="359453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836243" y="6016454"/>
              <a:ext cx="7599196" cy="384721"/>
            </a:xfrm>
            <a:prstGeom prst="rect">
              <a:avLst/>
            </a:prstGeom>
          </p:spPr>
          <p:txBody>
            <a:bodyPr wrap="none">
              <a:spAutoFit/>
            </a:bodyPr>
            <a:lstStyle/>
            <a:p>
              <a:r>
                <a:rPr lang="id-ID" sz="1900" dirty="0"/>
                <a:t>Gambar </a:t>
              </a:r>
              <a:r>
                <a:rPr lang="en-US" sz="1900" dirty="0" smtClean="0"/>
                <a:t>6 </a:t>
              </a:r>
              <a:r>
                <a:rPr lang="pt-BR" sz="1900" dirty="0"/>
                <a:t>Evapotranspirasi potensial DAS Progo dan sub DAS Wuryantoro</a:t>
              </a:r>
              <a:endParaRPr lang="id-ID" sz="1900" dirty="0"/>
            </a:p>
          </p:txBody>
        </p:sp>
      </p:grpSp>
    </p:spTree>
    <p:extLst>
      <p:ext uri="{BB962C8B-B14F-4D97-AF65-F5344CB8AC3E}">
        <p14:creationId xmlns:p14="http://schemas.microsoft.com/office/powerpoint/2010/main" val="3032357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latin typeface="+mn-lt"/>
              </a:rPr>
              <a:t>Penentuan Nilai </a:t>
            </a:r>
            <a:r>
              <a:rPr lang="id-ID" b="1" dirty="0" smtClean="0">
                <a:solidFill>
                  <a:srgbClr val="99CB38"/>
                </a:solidFill>
                <a:latin typeface="+mn-lt"/>
              </a:rPr>
              <a:t>Evapotranspirasi Potensial</a:t>
            </a:r>
            <a:endParaRPr lang="id-ID" b="1" dirty="0">
              <a:solidFill>
                <a:srgbClr val="99CB38"/>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25</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08149" y="1275322"/>
            <a:ext cx="7920242" cy="384721"/>
          </a:xfrm>
          <a:prstGeom prst="rect">
            <a:avLst/>
          </a:prstGeom>
        </p:spPr>
        <p:txBody>
          <a:bodyPr wrap="square">
            <a:spAutoFit/>
          </a:bodyPr>
          <a:lstStyle/>
          <a:p>
            <a:pPr algn="just"/>
            <a:r>
              <a:rPr lang="id-ID" sz="1900" dirty="0"/>
              <a:t>Hasil perhitungan </a:t>
            </a:r>
            <a:r>
              <a:rPr lang="id-ID" sz="1900" b="1" dirty="0">
                <a:solidFill>
                  <a:srgbClr val="74B44A"/>
                </a:solidFill>
              </a:rPr>
              <a:t>evapotranspirasi potensial </a:t>
            </a:r>
            <a:r>
              <a:rPr lang="en-US" dirty="0"/>
              <a:t>DAS </a:t>
            </a:r>
            <a:r>
              <a:rPr lang="id-ID" dirty="0" smtClean="0"/>
              <a:t>Cimanuk</a:t>
            </a:r>
            <a:r>
              <a:rPr lang="id-ID" sz="1900" dirty="0" smtClean="0"/>
              <a:t> pada </a:t>
            </a:r>
            <a:r>
              <a:rPr lang="id-ID" sz="1900" dirty="0"/>
              <a:t>Gambar </a:t>
            </a:r>
            <a:r>
              <a:rPr lang="en-US" sz="1900" dirty="0" smtClean="0"/>
              <a:t>7</a:t>
            </a:r>
            <a:r>
              <a:rPr lang="id-ID" sz="1900" dirty="0" smtClean="0"/>
              <a:t>. </a:t>
            </a:r>
            <a:endParaRPr lang="en-US" sz="1900" dirty="0" smtClean="0"/>
          </a:p>
        </p:txBody>
      </p:sp>
      <p:graphicFrame>
        <p:nvGraphicFramePr>
          <p:cNvPr id="13" name="Chart 12"/>
          <p:cNvGraphicFramePr/>
          <p:nvPr>
            <p:extLst>
              <p:ext uri="{D42A27DB-BD31-4B8C-83A1-F6EECF244321}">
                <p14:modId xmlns:p14="http://schemas.microsoft.com/office/powerpoint/2010/main" val="1456338004"/>
              </p:ext>
            </p:extLst>
          </p:nvPr>
        </p:nvGraphicFramePr>
        <p:xfrm>
          <a:off x="537995" y="1890138"/>
          <a:ext cx="7890396" cy="3761952"/>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2103814" y="5677071"/>
            <a:ext cx="5315814" cy="461665"/>
          </a:xfrm>
          <a:prstGeom prst="rect">
            <a:avLst/>
          </a:prstGeom>
        </p:spPr>
        <p:txBody>
          <a:bodyPr wrap="none">
            <a:spAutoFit/>
          </a:bodyPr>
          <a:lstStyle/>
          <a:p>
            <a:r>
              <a:rPr lang="id-ID" sz="1900" dirty="0"/>
              <a:t>Gambar </a:t>
            </a:r>
            <a:r>
              <a:rPr lang="en-US" sz="1900" dirty="0" smtClean="0"/>
              <a:t>7 </a:t>
            </a:r>
            <a:r>
              <a:rPr lang="pt-BR" sz="1900" dirty="0"/>
              <a:t>Evapotranspirasi potensial </a:t>
            </a:r>
            <a:r>
              <a:rPr lang="en-US" sz="2000" dirty="0"/>
              <a:t>DAS </a:t>
            </a:r>
            <a:r>
              <a:rPr lang="id-ID" sz="2000" dirty="0"/>
              <a:t>Cimanuk</a:t>
            </a:r>
            <a:r>
              <a:rPr lang="id-ID" sz="2400" dirty="0"/>
              <a:t> </a:t>
            </a:r>
            <a:endParaRPr lang="id-ID" sz="1900" dirty="0"/>
          </a:p>
        </p:txBody>
      </p:sp>
    </p:spTree>
    <p:extLst>
      <p:ext uri="{BB962C8B-B14F-4D97-AF65-F5344CB8AC3E}">
        <p14:creationId xmlns:p14="http://schemas.microsoft.com/office/powerpoint/2010/main" val="3162626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Optimasi Parameter Model GR4J dengan </a:t>
            </a:r>
            <a:r>
              <a:rPr lang="id-ID" b="1" dirty="0" smtClean="0">
                <a:solidFill>
                  <a:srgbClr val="99CB38"/>
                </a:solidFill>
                <a:latin typeface="+mn-lt"/>
              </a:rPr>
              <a:t>Algoritme </a:t>
            </a:r>
            <a:r>
              <a:rPr lang="id-ID" b="1" dirty="0">
                <a:solidFill>
                  <a:srgbClr val="99CB38"/>
                </a:solidFill>
                <a:latin typeface="+mn-lt"/>
              </a:rPr>
              <a:t>PSO</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26</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26297" y="1382963"/>
            <a:ext cx="7920242" cy="707886"/>
          </a:xfrm>
          <a:prstGeom prst="rect">
            <a:avLst/>
          </a:prstGeom>
        </p:spPr>
        <p:txBody>
          <a:bodyPr wrap="square">
            <a:spAutoFit/>
          </a:bodyPr>
          <a:lstStyle/>
          <a:p>
            <a:pPr algn="just"/>
            <a:r>
              <a:rPr lang="id-ID" sz="2000" dirty="0" smtClean="0"/>
              <a:t>Gambaran cara kerja </a:t>
            </a:r>
            <a:r>
              <a:rPr lang="id-ID" sz="2000" b="1" dirty="0" smtClean="0">
                <a:solidFill>
                  <a:srgbClr val="74B44A"/>
                </a:solidFill>
              </a:rPr>
              <a:t>algoritme PSO </a:t>
            </a:r>
            <a:r>
              <a:rPr lang="id-ID" sz="2000" dirty="0" smtClean="0"/>
              <a:t>dalam mengoptimasi</a:t>
            </a:r>
            <a:r>
              <a:rPr lang="en-US" sz="2000" dirty="0" smtClean="0"/>
              <a:t> parameter </a:t>
            </a:r>
            <a:r>
              <a:rPr lang="en-US" sz="2000" b="1" dirty="0" smtClean="0">
                <a:solidFill>
                  <a:srgbClr val="74B44A"/>
                </a:solidFill>
              </a:rPr>
              <a:t>model GR4J</a:t>
            </a:r>
            <a:r>
              <a:rPr lang="en-US" sz="2000" dirty="0" smtClean="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551" y="2094412"/>
            <a:ext cx="5625735" cy="4219301"/>
          </a:xfrm>
          <a:prstGeom prst="rect">
            <a:avLst/>
          </a:prstGeom>
        </p:spPr>
      </p:pic>
    </p:spTree>
    <p:extLst>
      <p:ext uri="{BB962C8B-B14F-4D97-AF65-F5344CB8AC3E}">
        <p14:creationId xmlns:p14="http://schemas.microsoft.com/office/powerpoint/2010/main" val="1381792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Optimasi Parameter Model GR4J dengan </a:t>
            </a:r>
            <a:r>
              <a:rPr lang="id-ID" b="1" dirty="0" smtClean="0">
                <a:solidFill>
                  <a:srgbClr val="99CB38"/>
                </a:solidFill>
                <a:latin typeface="+mn-lt"/>
              </a:rPr>
              <a:t>Algoritme </a:t>
            </a:r>
            <a:r>
              <a:rPr lang="id-ID" b="1" dirty="0">
                <a:solidFill>
                  <a:srgbClr val="99CB38"/>
                </a:solidFill>
                <a:latin typeface="+mn-lt"/>
              </a:rPr>
              <a:t>PSO</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27</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56298336"/>
              </p:ext>
            </p:extLst>
          </p:nvPr>
        </p:nvGraphicFramePr>
        <p:xfrm>
          <a:off x="249929" y="1951927"/>
          <a:ext cx="8491945" cy="3785743"/>
        </p:xfrm>
        <a:graphic>
          <a:graphicData uri="http://schemas.openxmlformats.org/drawingml/2006/table">
            <a:tbl>
              <a:tblPr firstRow="1" firstCol="1" bandRow="1">
                <a:tableStyleId>{93296810-A885-4BE3-A3E7-6D5BEEA58F35}</a:tableStyleId>
              </a:tblPr>
              <a:tblGrid>
                <a:gridCol w="1490800">
                  <a:extLst>
                    <a:ext uri="{9D8B030D-6E8A-4147-A177-3AD203B41FA5}">
                      <a16:colId xmlns:a16="http://schemas.microsoft.com/office/drawing/2014/main" val="2524061742"/>
                    </a:ext>
                  </a:extLst>
                </a:gridCol>
                <a:gridCol w="1670603">
                  <a:extLst>
                    <a:ext uri="{9D8B030D-6E8A-4147-A177-3AD203B41FA5}">
                      <a16:colId xmlns:a16="http://schemas.microsoft.com/office/drawing/2014/main" val="3972157751"/>
                    </a:ext>
                  </a:extLst>
                </a:gridCol>
                <a:gridCol w="1791502">
                  <a:extLst>
                    <a:ext uri="{9D8B030D-6E8A-4147-A177-3AD203B41FA5}">
                      <a16:colId xmlns:a16="http://schemas.microsoft.com/office/drawing/2014/main" val="612129520"/>
                    </a:ext>
                  </a:extLst>
                </a:gridCol>
                <a:gridCol w="1747538">
                  <a:extLst>
                    <a:ext uri="{9D8B030D-6E8A-4147-A177-3AD203B41FA5}">
                      <a16:colId xmlns:a16="http://schemas.microsoft.com/office/drawing/2014/main" val="1918346109"/>
                    </a:ext>
                  </a:extLst>
                </a:gridCol>
                <a:gridCol w="1791502">
                  <a:extLst>
                    <a:ext uri="{9D8B030D-6E8A-4147-A177-3AD203B41FA5}">
                      <a16:colId xmlns:a16="http://schemas.microsoft.com/office/drawing/2014/main" val="3524069207"/>
                    </a:ext>
                  </a:extLst>
                </a:gridCol>
              </a:tblGrid>
              <a:tr h="453272">
                <a:tc rowSpan="3">
                  <a:txBody>
                    <a:bodyPr/>
                    <a:lstStyle/>
                    <a:p>
                      <a:pPr algn="ctr">
                        <a:lnSpc>
                          <a:spcPct val="115000"/>
                        </a:lnSpc>
                        <a:spcAft>
                          <a:spcPts val="0"/>
                        </a:spcAft>
                      </a:pPr>
                      <a:r>
                        <a:rPr lang="en-US" sz="1900" dirty="0">
                          <a:effectLst/>
                        </a:rPr>
                        <a:t>Parameter</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gridSpan="4">
                  <a:txBody>
                    <a:bodyPr/>
                    <a:lstStyle/>
                    <a:p>
                      <a:pPr algn="ctr">
                        <a:lnSpc>
                          <a:spcPct val="115000"/>
                        </a:lnSpc>
                        <a:spcAft>
                          <a:spcPts val="0"/>
                        </a:spcAft>
                      </a:pPr>
                      <a:r>
                        <a:rPr lang="en-US" sz="1900" dirty="0">
                          <a:effectLst/>
                        </a:rPr>
                        <a:t>DAS </a:t>
                      </a:r>
                      <a:r>
                        <a:rPr lang="id-ID" sz="1900" noProof="0" dirty="0" smtClean="0">
                          <a:effectLst/>
                        </a:rPr>
                        <a:t>Progo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305507407"/>
                  </a:ext>
                </a:extLst>
              </a:tr>
              <a:tr h="612838">
                <a:tc vMerge="1">
                  <a:txBody>
                    <a:bodyPr/>
                    <a:lstStyle/>
                    <a:p>
                      <a:endParaRPr lang="id-ID"/>
                    </a:p>
                  </a:txBody>
                  <a:tcPr/>
                </a:tc>
                <a:tc gridSpan="2">
                  <a:txBody>
                    <a:bodyPr/>
                    <a:lstStyle/>
                    <a:p>
                      <a:pPr algn="ctr">
                        <a:lnSpc>
                          <a:spcPct val="115000"/>
                        </a:lnSpc>
                        <a:spcAft>
                          <a:spcPts val="0"/>
                        </a:spcAft>
                      </a:pPr>
                      <a:r>
                        <a:rPr lang="id-ID" sz="1900" noProof="0" dirty="0" smtClean="0">
                          <a:effectLst/>
                        </a:rPr>
                        <a:t>Nilai sebelum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gridSpan="2">
                  <a:txBody>
                    <a:bodyPr/>
                    <a:lstStyle/>
                    <a:p>
                      <a:pPr algn="ctr">
                        <a:lnSpc>
                          <a:spcPct val="115000"/>
                        </a:lnSpc>
                        <a:spcAft>
                          <a:spcPts val="0"/>
                        </a:spcAft>
                      </a:pPr>
                      <a:r>
                        <a:rPr lang="id-ID" sz="1900" noProof="0" dirty="0" smtClean="0">
                          <a:effectLst/>
                        </a:rPr>
                        <a:t>Nilai setelah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extLst>
                  <a:ext uri="{0D108BD9-81ED-4DB2-BD59-A6C34878D82A}">
                    <a16:rowId xmlns:a16="http://schemas.microsoft.com/office/drawing/2014/main" val="497552053"/>
                  </a:ext>
                </a:extLst>
              </a:tr>
              <a:tr h="906545">
                <a:tc vMerge="1">
                  <a:txBody>
                    <a:bodyPr/>
                    <a:lstStyle/>
                    <a:p>
                      <a:endParaRPr lang="id-ID"/>
                    </a:p>
                  </a:txBody>
                  <a:tcP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extLst>
                  <a:ext uri="{0D108BD9-81ED-4DB2-BD59-A6C34878D82A}">
                    <a16:rowId xmlns:a16="http://schemas.microsoft.com/office/drawing/2014/main" val="2681294353"/>
                  </a:ext>
                </a:extLst>
              </a:tr>
              <a:tr h="453272">
                <a:tc>
                  <a:txBody>
                    <a:bodyPr/>
                    <a:lstStyle/>
                    <a:p>
                      <a:pPr algn="ctr">
                        <a:lnSpc>
                          <a:spcPct val="115000"/>
                        </a:lnSpc>
                        <a:spcAft>
                          <a:spcPts val="0"/>
                        </a:spcAft>
                      </a:pPr>
                      <a:r>
                        <a:rPr lang="id-ID" sz="1900" noProof="0" dirty="0" smtClean="0">
                          <a:effectLst/>
                        </a:rPr>
                        <a:t>X1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marR="22860" algn="r">
                        <a:lnSpc>
                          <a:spcPct val="115000"/>
                        </a:lnSpc>
                        <a:spcAft>
                          <a:spcPts val="0"/>
                        </a:spcAft>
                      </a:pPr>
                      <a:r>
                        <a:rPr lang="en-US" sz="1900">
                          <a:effectLst/>
                        </a:rPr>
                        <a:t>9.287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marR="15240" algn="r">
                        <a:lnSpc>
                          <a:spcPct val="115000"/>
                        </a:lnSpc>
                        <a:spcAft>
                          <a:spcPts val="0"/>
                        </a:spcAft>
                      </a:pPr>
                      <a:r>
                        <a:rPr lang="en-US" sz="1900">
                          <a:effectLst/>
                        </a:rPr>
                        <a:t>7.087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10794.047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1195.823</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extLst>
                  <a:ext uri="{0D108BD9-81ED-4DB2-BD59-A6C34878D82A}">
                    <a16:rowId xmlns:a16="http://schemas.microsoft.com/office/drawing/2014/main" val="811260909"/>
                  </a:ext>
                </a:extLst>
              </a:tr>
              <a:tr h="453272">
                <a:tc>
                  <a:txBody>
                    <a:bodyPr/>
                    <a:lstStyle/>
                    <a:p>
                      <a:pPr algn="ctr">
                        <a:lnSpc>
                          <a:spcPct val="115000"/>
                        </a:lnSpc>
                        <a:spcAft>
                          <a:spcPts val="0"/>
                        </a:spcAft>
                      </a:pPr>
                      <a:r>
                        <a:rPr lang="id-ID" sz="1900" noProof="0" dirty="0" smtClean="0">
                          <a:effectLst/>
                        </a:rPr>
                        <a:t>X2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marR="22860" algn="r">
                        <a:lnSpc>
                          <a:spcPct val="115000"/>
                        </a:lnSpc>
                        <a:spcAft>
                          <a:spcPts val="0"/>
                        </a:spcAft>
                      </a:pPr>
                      <a:r>
                        <a:rPr lang="en-US" sz="1900">
                          <a:effectLst/>
                        </a:rPr>
                        <a:t>-3.727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marR="15240" algn="r">
                        <a:lnSpc>
                          <a:spcPct val="115000"/>
                        </a:lnSpc>
                        <a:spcAft>
                          <a:spcPts val="0"/>
                        </a:spcAft>
                      </a:pPr>
                      <a:r>
                        <a:rPr lang="en-US" sz="1900">
                          <a:effectLst/>
                        </a:rPr>
                        <a:t>1.660</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-20.757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2.536</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extLst>
                  <a:ext uri="{0D108BD9-81ED-4DB2-BD59-A6C34878D82A}">
                    <a16:rowId xmlns:a16="http://schemas.microsoft.com/office/drawing/2014/main" val="1303869547"/>
                  </a:ext>
                </a:extLst>
              </a:tr>
              <a:tr h="453272">
                <a:tc>
                  <a:txBody>
                    <a:bodyPr/>
                    <a:lstStyle/>
                    <a:p>
                      <a:pPr algn="ctr">
                        <a:lnSpc>
                          <a:spcPct val="115000"/>
                        </a:lnSpc>
                        <a:spcAft>
                          <a:spcPts val="0"/>
                        </a:spcAft>
                      </a:pPr>
                      <a:r>
                        <a:rPr lang="id-ID" sz="1900" noProof="0" dirty="0" smtClean="0">
                          <a:effectLst/>
                        </a:rPr>
                        <a:t>X3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marR="22860" algn="r">
                        <a:lnSpc>
                          <a:spcPct val="115000"/>
                        </a:lnSpc>
                        <a:spcAft>
                          <a:spcPts val="0"/>
                        </a:spcAft>
                      </a:pPr>
                      <a:r>
                        <a:rPr lang="en-US" sz="1900">
                          <a:effectLst/>
                        </a:rPr>
                        <a:t>5.647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marR="15240" algn="r">
                        <a:lnSpc>
                          <a:spcPct val="115000"/>
                        </a:lnSpc>
                        <a:spcAft>
                          <a:spcPts val="0"/>
                        </a:spcAft>
                      </a:pPr>
                      <a:r>
                        <a:rPr lang="en-US" sz="1900">
                          <a:effectLst/>
                        </a:rPr>
                        <a:t>7.234</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283.455</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1385.397</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extLst>
                  <a:ext uri="{0D108BD9-81ED-4DB2-BD59-A6C34878D82A}">
                    <a16:rowId xmlns:a16="http://schemas.microsoft.com/office/drawing/2014/main" val="2097757490"/>
                  </a:ext>
                </a:extLst>
              </a:tr>
              <a:tr h="453272">
                <a:tc>
                  <a:txBody>
                    <a:bodyPr/>
                    <a:lstStyle/>
                    <a:p>
                      <a:pPr algn="ctr">
                        <a:lnSpc>
                          <a:spcPct val="115000"/>
                        </a:lnSpc>
                        <a:spcAft>
                          <a:spcPts val="0"/>
                        </a:spcAft>
                      </a:pPr>
                      <a:r>
                        <a:rPr lang="id-ID" sz="1900" noProof="0" dirty="0" smtClean="0">
                          <a:effectLst/>
                        </a:rPr>
                        <a:t>X4 (hari)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marR="22860" algn="r">
                        <a:lnSpc>
                          <a:spcPct val="115000"/>
                        </a:lnSpc>
                        <a:spcAft>
                          <a:spcPts val="0"/>
                        </a:spcAft>
                      </a:pPr>
                      <a:r>
                        <a:rPr lang="en-US" sz="1900">
                          <a:effectLst/>
                        </a:rPr>
                        <a:t>-0.504</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marR="15240" algn="r">
                        <a:lnSpc>
                          <a:spcPct val="115000"/>
                        </a:lnSpc>
                        <a:spcAft>
                          <a:spcPts val="0"/>
                        </a:spcAft>
                      </a:pPr>
                      <a:r>
                        <a:rPr lang="en-US" sz="1900">
                          <a:effectLst/>
                        </a:rPr>
                        <a:t>-9.478</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a:effectLst/>
                        </a:rPr>
                        <a:t>1.104</a:t>
                      </a:r>
                      <a:endParaRPr lang="en-US" sz="190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tc>
                  <a:txBody>
                    <a:bodyPr/>
                    <a:lstStyle/>
                    <a:p>
                      <a:pPr algn="r">
                        <a:lnSpc>
                          <a:spcPct val="115000"/>
                        </a:lnSpc>
                        <a:spcAft>
                          <a:spcPts val="0"/>
                        </a:spcAft>
                      </a:pPr>
                      <a:r>
                        <a:rPr lang="en-US" sz="1900" dirty="0">
                          <a:effectLst/>
                        </a:rPr>
                        <a:t>0.500</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b"/>
                </a:tc>
                <a:extLst>
                  <a:ext uri="{0D108BD9-81ED-4DB2-BD59-A6C34878D82A}">
                    <a16:rowId xmlns:a16="http://schemas.microsoft.com/office/drawing/2014/main" val="16586056"/>
                  </a:ext>
                </a:extLst>
              </a:tr>
            </a:tbl>
          </a:graphicData>
        </a:graphic>
      </p:graphicFrame>
      <p:sp>
        <p:nvSpPr>
          <p:cNvPr id="14" name="Rectangle 13"/>
          <p:cNvSpPr/>
          <p:nvPr/>
        </p:nvSpPr>
        <p:spPr>
          <a:xfrm>
            <a:off x="535781" y="1404954"/>
            <a:ext cx="7920242" cy="400110"/>
          </a:xfrm>
          <a:prstGeom prst="rect">
            <a:avLst/>
          </a:prstGeom>
        </p:spPr>
        <p:txBody>
          <a:bodyPr wrap="square">
            <a:spAutoFit/>
          </a:bodyPr>
          <a:lstStyle/>
          <a:p>
            <a:pPr algn="just"/>
            <a:r>
              <a:rPr lang="id-ID" sz="2000" dirty="0"/>
              <a:t>Tabel </a:t>
            </a:r>
            <a:r>
              <a:rPr lang="en-US" sz="2000" dirty="0" smtClean="0"/>
              <a:t>1</a:t>
            </a:r>
            <a:r>
              <a:rPr lang="id-ID" sz="2000" dirty="0" smtClean="0"/>
              <a:t>  </a:t>
            </a:r>
            <a:r>
              <a:rPr lang="id-ID" sz="2000" dirty="0"/>
              <a:t>Koefisien nilai parameter model GR4J yang optimal </a:t>
            </a:r>
            <a:r>
              <a:rPr lang="id-ID" sz="2000" b="1" dirty="0">
                <a:solidFill>
                  <a:srgbClr val="7EBC1F"/>
                </a:solidFill>
              </a:rPr>
              <a:t>DAS Progo </a:t>
            </a:r>
          </a:p>
        </p:txBody>
      </p:sp>
    </p:spTree>
    <p:extLst>
      <p:ext uri="{BB962C8B-B14F-4D97-AF65-F5344CB8AC3E}">
        <p14:creationId xmlns:p14="http://schemas.microsoft.com/office/powerpoint/2010/main" val="3179416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Optimasi Parameter Model GR4J dengan </a:t>
            </a:r>
            <a:r>
              <a:rPr lang="id-ID" b="1" dirty="0" smtClean="0">
                <a:solidFill>
                  <a:srgbClr val="99CB38"/>
                </a:solidFill>
                <a:latin typeface="+mn-lt"/>
              </a:rPr>
              <a:t>Algoritme </a:t>
            </a:r>
            <a:r>
              <a:rPr lang="id-ID" b="1" dirty="0">
                <a:solidFill>
                  <a:srgbClr val="99CB38"/>
                </a:solidFill>
                <a:latin typeface="+mn-lt"/>
              </a:rPr>
              <a:t>PSO</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28</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47094487"/>
              </p:ext>
            </p:extLst>
          </p:nvPr>
        </p:nvGraphicFramePr>
        <p:xfrm>
          <a:off x="249929" y="1951927"/>
          <a:ext cx="8491945" cy="3785743"/>
        </p:xfrm>
        <a:graphic>
          <a:graphicData uri="http://schemas.openxmlformats.org/drawingml/2006/table">
            <a:tbl>
              <a:tblPr firstRow="1" firstCol="1" bandRow="1">
                <a:tableStyleId>{93296810-A885-4BE3-A3E7-6D5BEEA58F35}</a:tableStyleId>
              </a:tblPr>
              <a:tblGrid>
                <a:gridCol w="1490800">
                  <a:extLst>
                    <a:ext uri="{9D8B030D-6E8A-4147-A177-3AD203B41FA5}">
                      <a16:colId xmlns:a16="http://schemas.microsoft.com/office/drawing/2014/main" val="2524061742"/>
                    </a:ext>
                  </a:extLst>
                </a:gridCol>
                <a:gridCol w="1670603">
                  <a:extLst>
                    <a:ext uri="{9D8B030D-6E8A-4147-A177-3AD203B41FA5}">
                      <a16:colId xmlns:a16="http://schemas.microsoft.com/office/drawing/2014/main" val="3972157751"/>
                    </a:ext>
                  </a:extLst>
                </a:gridCol>
                <a:gridCol w="1791502">
                  <a:extLst>
                    <a:ext uri="{9D8B030D-6E8A-4147-A177-3AD203B41FA5}">
                      <a16:colId xmlns:a16="http://schemas.microsoft.com/office/drawing/2014/main" val="612129520"/>
                    </a:ext>
                  </a:extLst>
                </a:gridCol>
                <a:gridCol w="1747538">
                  <a:extLst>
                    <a:ext uri="{9D8B030D-6E8A-4147-A177-3AD203B41FA5}">
                      <a16:colId xmlns:a16="http://schemas.microsoft.com/office/drawing/2014/main" val="1918346109"/>
                    </a:ext>
                  </a:extLst>
                </a:gridCol>
                <a:gridCol w="1791502">
                  <a:extLst>
                    <a:ext uri="{9D8B030D-6E8A-4147-A177-3AD203B41FA5}">
                      <a16:colId xmlns:a16="http://schemas.microsoft.com/office/drawing/2014/main" val="3524069207"/>
                    </a:ext>
                  </a:extLst>
                </a:gridCol>
              </a:tblGrid>
              <a:tr h="453272">
                <a:tc rowSpan="3">
                  <a:txBody>
                    <a:bodyPr/>
                    <a:lstStyle/>
                    <a:p>
                      <a:pPr algn="ctr">
                        <a:lnSpc>
                          <a:spcPct val="115000"/>
                        </a:lnSpc>
                        <a:spcAft>
                          <a:spcPts val="0"/>
                        </a:spcAft>
                      </a:pPr>
                      <a:r>
                        <a:rPr lang="en-US" sz="1900" dirty="0">
                          <a:effectLst/>
                        </a:rPr>
                        <a:t>Parameter</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gridSpan="4">
                  <a:txBody>
                    <a:bodyPr/>
                    <a:lstStyle/>
                    <a:p>
                      <a:pPr algn="ctr">
                        <a:lnSpc>
                          <a:spcPct val="115000"/>
                        </a:lnSpc>
                        <a:spcAft>
                          <a:spcPts val="0"/>
                        </a:spcAft>
                      </a:pPr>
                      <a:r>
                        <a:rPr lang="en-US" sz="1900" dirty="0" smtClean="0">
                          <a:effectLst/>
                        </a:rPr>
                        <a:t>sub DAS </a:t>
                      </a:r>
                      <a:r>
                        <a:rPr lang="id-ID" sz="1900" noProof="0" dirty="0" smtClean="0">
                          <a:effectLst/>
                        </a:rPr>
                        <a:t>Wuryantoro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305507407"/>
                  </a:ext>
                </a:extLst>
              </a:tr>
              <a:tr h="612838">
                <a:tc vMerge="1">
                  <a:txBody>
                    <a:bodyPr/>
                    <a:lstStyle/>
                    <a:p>
                      <a:endParaRPr lang="id-ID"/>
                    </a:p>
                  </a:txBody>
                  <a:tcPr/>
                </a:tc>
                <a:tc gridSpan="2">
                  <a:txBody>
                    <a:bodyPr/>
                    <a:lstStyle/>
                    <a:p>
                      <a:pPr algn="ctr">
                        <a:lnSpc>
                          <a:spcPct val="115000"/>
                        </a:lnSpc>
                        <a:spcAft>
                          <a:spcPts val="0"/>
                        </a:spcAft>
                      </a:pPr>
                      <a:r>
                        <a:rPr lang="id-ID" sz="1900" noProof="0" dirty="0" smtClean="0">
                          <a:effectLst/>
                        </a:rPr>
                        <a:t>Nilai sebelum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gridSpan="2">
                  <a:txBody>
                    <a:bodyPr/>
                    <a:lstStyle/>
                    <a:p>
                      <a:pPr algn="ctr">
                        <a:lnSpc>
                          <a:spcPct val="115000"/>
                        </a:lnSpc>
                        <a:spcAft>
                          <a:spcPts val="0"/>
                        </a:spcAft>
                      </a:pPr>
                      <a:r>
                        <a:rPr lang="id-ID" sz="1900" noProof="0" dirty="0" smtClean="0">
                          <a:effectLst/>
                        </a:rPr>
                        <a:t>Nilai setelah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extLst>
                  <a:ext uri="{0D108BD9-81ED-4DB2-BD59-A6C34878D82A}">
                    <a16:rowId xmlns:a16="http://schemas.microsoft.com/office/drawing/2014/main" val="497552053"/>
                  </a:ext>
                </a:extLst>
              </a:tr>
              <a:tr h="906545">
                <a:tc vMerge="1">
                  <a:txBody>
                    <a:bodyPr/>
                    <a:lstStyle/>
                    <a:p>
                      <a:endParaRPr lang="id-ID"/>
                    </a:p>
                  </a:txBody>
                  <a:tcP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extLst>
                  <a:ext uri="{0D108BD9-81ED-4DB2-BD59-A6C34878D82A}">
                    <a16:rowId xmlns:a16="http://schemas.microsoft.com/office/drawing/2014/main" val="2681294353"/>
                  </a:ext>
                </a:extLst>
              </a:tr>
              <a:tr h="453272">
                <a:tc>
                  <a:txBody>
                    <a:bodyPr/>
                    <a:lstStyle/>
                    <a:p>
                      <a:pPr algn="ctr">
                        <a:lnSpc>
                          <a:spcPct val="115000"/>
                        </a:lnSpc>
                        <a:spcAft>
                          <a:spcPts val="0"/>
                        </a:spcAft>
                      </a:pPr>
                      <a:r>
                        <a:rPr lang="id-ID" sz="1900" noProof="0" dirty="0" smtClean="0">
                          <a:effectLst/>
                        </a:rPr>
                        <a:t>X1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4.927</a:t>
                      </a: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3.401</a:t>
                      </a: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137.915</a:t>
                      </a: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29.999</a:t>
                      </a:r>
                    </a:p>
                  </a:txBody>
                  <a:tcPr marL="68580" marR="68580" marT="0" marB="0" anchor="ctr"/>
                </a:tc>
                <a:extLst>
                  <a:ext uri="{0D108BD9-81ED-4DB2-BD59-A6C34878D82A}">
                    <a16:rowId xmlns:a16="http://schemas.microsoft.com/office/drawing/2014/main" val="811260909"/>
                  </a:ext>
                </a:extLst>
              </a:tr>
              <a:tr h="453272">
                <a:tc>
                  <a:txBody>
                    <a:bodyPr/>
                    <a:lstStyle/>
                    <a:p>
                      <a:pPr algn="ctr">
                        <a:lnSpc>
                          <a:spcPct val="115000"/>
                        </a:lnSpc>
                        <a:spcAft>
                          <a:spcPts val="0"/>
                        </a:spcAft>
                      </a:pPr>
                      <a:r>
                        <a:rPr lang="id-ID" sz="1900" noProof="0" dirty="0" smtClean="0">
                          <a:effectLst/>
                        </a:rPr>
                        <a:t>X2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-2.428</a:t>
                      </a: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-2.531</a:t>
                      </a: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-5.623</a:t>
                      </a: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-6.243</a:t>
                      </a:r>
                    </a:p>
                  </a:txBody>
                  <a:tcPr marL="68580" marR="68580" marT="0" marB="0" anchor="ctr"/>
                </a:tc>
                <a:extLst>
                  <a:ext uri="{0D108BD9-81ED-4DB2-BD59-A6C34878D82A}">
                    <a16:rowId xmlns:a16="http://schemas.microsoft.com/office/drawing/2014/main" val="1303869547"/>
                  </a:ext>
                </a:extLst>
              </a:tr>
              <a:tr h="453272">
                <a:tc>
                  <a:txBody>
                    <a:bodyPr/>
                    <a:lstStyle/>
                    <a:p>
                      <a:pPr algn="ctr">
                        <a:lnSpc>
                          <a:spcPct val="115000"/>
                        </a:lnSpc>
                        <a:spcAft>
                          <a:spcPts val="0"/>
                        </a:spcAft>
                      </a:pPr>
                      <a:r>
                        <a:rPr lang="id-ID" sz="1900" noProof="0" dirty="0" smtClean="0">
                          <a:effectLst/>
                        </a:rPr>
                        <a:t>X3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4.552</a:t>
                      </a: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4.559</a:t>
                      </a: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94.827</a:t>
                      </a: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95.493</a:t>
                      </a:r>
                    </a:p>
                  </a:txBody>
                  <a:tcPr marL="68580" marR="68580" marT="0" marB="0" anchor="ctr"/>
                </a:tc>
                <a:extLst>
                  <a:ext uri="{0D108BD9-81ED-4DB2-BD59-A6C34878D82A}">
                    <a16:rowId xmlns:a16="http://schemas.microsoft.com/office/drawing/2014/main" val="2097757490"/>
                  </a:ext>
                </a:extLst>
              </a:tr>
              <a:tr h="453272">
                <a:tc>
                  <a:txBody>
                    <a:bodyPr/>
                    <a:lstStyle/>
                    <a:p>
                      <a:pPr algn="ctr">
                        <a:lnSpc>
                          <a:spcPct val="115000"/>
                        </a:lnSpc>
                        <a:spcAft>
                          <a:spcPts val="0"/>
                        </a:spcAft>
                      </a:pPr>
                      <a:r>
                        <a:rPr lang="id-ID" sz="1900" noProof="0" dirty="0" smtClean="0">
                          <a:effectLst/>
                        </a:rPr>
                        <a:t>X4 (hari)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-0.737</a:t>
                      </a: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-9.539</a:t>
                      </a: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Times New Roman" panose="02020603050405020304" pitchFamily="18" charset="0"/>
                        </a:rPr>
                        <a:t>0.978</a:t>
                      </a: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Times New Roman" panose="02020603050405020304" pitchFamily="18" charset="0"/>
                        </a:rPr>
                        <a:t>0.500</a:t>
                      </a:r>
                    </a:p>
                  </a:txBody>
                  <a:tcPr marL="68580" marR="68580" marT="0" marB="0" anchor="ctr"/>
                </a:tc>
                <a:extLst>
                  <a:ext uri="{0D108BD9-81ED-4DB2-BD59-A6C34878D82A}">
                    <a16:rowId xmlns:a16="http://schemas.microsoft.com/office/drawing/2014/main" val="16586056"/>
                  </a:ext>
                </a:extLst>
              </a:tr>
            </a:tbl>
          </a:graphicData>
        </a:graphic>
      </p:graphicFrame>
      <p:sp>
        <p:nvSpPr>
          <p:cNvPr id="14" name="Rectangle 13"/>
          <p:cNvSpPr/>
          <p:nvPr/>
        </p:nvSpPr>
        <p:spPr>
          <a:xfrm>
            <a:off x="249929" y="1404954"/>
            <a:ext cx="8587178" cy="400110"/>
          </a:xfrm>
          <a:prstGeom prst="rect">
            <a:avLst/>
          </a:prstGeom>
        </p:spPr>
        <p:txBody>
          <a:bodyPr wrap="square">
            <a:spAutoFit/>
          </a:bodyPr>
          <a:lstStyle/>
          <a:p>
            <a:pPr algn="just"/>
            <a:r>
              <a:rPr lang="id-ID" sz="2000" dirty="0"/>
              <a:t>Tabel </a:t>
            </a:r>
            <a:r>
              <a:rPr lang="en-US" sz="2000" dirty="0" smtClean="0"/>
              <a:t>2</a:t>
            </a:r>
            <a:r>
              <a:rPr lang="id-ID" sz="2000" dirty="0" smtClean="0"/>
              <a:t>  </a:t>
            </a:r>
            <a:r>
              <a:rPr lang="id-ID" sz="2000" dirty="0"/>
              <a:t>Koefisien nilai parameter model GR4J yang optimal </a:t>
            </a:r>
            <a:r>
              <a:rPr lang="id-ID" sz="2000" b="1" dirty="0">
                <a:solidFill>
                  <a:srgbClr val="7EBC1F"/>
                </a:solidFill>
              </a:rPr>
              <a:t>sub DAS Wuryantoro</a:t>
            </a:r>
          </a:p>
        </p:txBody>
      </p:sp>
    </p:spTree>
    <p:extLst>
      <p:ext uri="{BB962C8B-B14F-4D97-AF65-F5344CB8AC3E}">
        <p14:creationId xmlns:p14="http://schemas.microsoft.com/office/powerpoint/2010/main" val="3218247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Optimasi Parameter Model GR4J dengan </a:t>
            </a:r>
            <a:r>
              <a:rPr lang="id-ID" b="1" dirty="0" smtClean="0">
                <a:solidFill>
                  <a:srgbClr val="99CB38"/>
                </a:solidFill>
                <a:latin typeface="+mn-lt"/>
              </a:rPr>
              <a:t>Algoritme </a:t>
            </a:r>
            <a:r>
              <a:rPr lang="id-ID" b="1" dirty="0">
                <a:solidFill>
                  <a:srgbClr val="99CB38"/>
                </a:solidFill>
                <a:latin typeface="+mn-lt"/>
              </a:rPr>
              <a:t>PSO</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29</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78712136"/>
              </p:ext>
            </p:extLst>
          </p:nvPr>
        </p:nvGraphicFramePr>
        <p:xfrm>
          <a:off x="249929" y="2195767"/>
          <a:ext cx="8491945" cy="3785743"/>
        </p:xfrm>
        <a:graphic>
          <a:graphicData uri="http://schemas.openxmlformats.org/drawingml/2006/table">
            <a:tbl>
              <a:tblPr firstRow="1" firstCol="1" bandRow="1">
                <a:tableStyleId>{93296810-A885-4BE3-A3E7-6D5BEEA58F35}</a:tableStyleId>
              </a:tblPr>
              <a:tblGrid>
                <a:gridCol w="1490800">
                  <a:extLst>
                    <a:ext uri="{9D8B030D-6E8A-4147-A177-3AD203B41FA5}">
                      <a16:colId xmlns:a16="http://schemas.microsoft.com/office/drawing/2014/main" val="2524061742"/>
                    </a:ext>
                  </a:extLst>
                </a:gridCol>
                <a:gridCol w="1670603">
                  <a:extLst>
                    <a:ext uri="{9D8B030D-6E8A-4147-A177-3AD203B41FA5}">
                      <a16:colId xmlns:a16="http://schemas.microsoft.com/office/drawing/2014/main" val="3972157751"/>
                    </a:ext>
                  </a:extLst>
                </a:gridCol>
                <a:gridCol w="1791502">
                  <a:extLst>
                    <a:ext uri="{9D8B030D-6E8A-4147-A177-3AD203B41FA5}">
                      <a16:colId xmlns:a16="http://schemas.microsoft.com/office/drawing/2014/main" val="612129520"/>
                    </a:ext>
                  </a:extLst>
                </a:gridCol>
                <a:gridCol w="1747538">
                  <a:extLst>
                    <a:ext uri="{9D8B030D-6E8A-4147-A177-3AD203B41FA5}">
                      <a16:colId xmlns:a16="http://schemas.microsoft.com/office/drawing/2014/main" val="1918346109"/>
                    </a:ext>
                  </a:extLst>
                </a:gridCol>
                <a:gridCol w="1791502">
                  <a:extLst>
                    <a:ext uri="{9D8B030D-6E8A-4147-A177-3AD203B41FA5}">
                      <a16:colId xmlns:a16="http://schemas.microsoft.com/office/drawing/2014/main" val="3524069207"/>
                    </a:ext>
                  </a:extLst>
                </a:gridCol>
              </a:tblGrid>
              <a:tr h="453272">
                <a:tc rowSpan="3">
                  <a:txBody>
                    <a:bodyPr/>
                    <a:lstStyle/>
                    <a:p>
                      <a:pPr algn="ctr">
                        <a:lnSpc>
                          <a:spcPct val="115000"/>
                        </a:lnSpc>
                        <a:spcAft>
                          <a:spcPts val="0"/>
                        </a:spcAft>
                      </a:pPr>
                      <a:r>
                        <a:rPr lang="en-US" sz="1900" dirty="0">
                          <a:effectLst/>
                        </a:rPr>
                        <a:t>Parameter</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gridSpan="4">
                  <a:txBody>
                    <a:bodyPr/>
                    <a:lstStyle/>
                    <a:p>
                      <a:pPr algn="ctr">
                        <a:lnSpc>
                          <a:spcPct val="115000"/>
                        </a:lnSpc>
                        <a:spcAft>
                          <a:spcPts val="0"/>
                        </a:spcAft>
                      </a:pPr>
                      <a:r>
                        <a:rPr lang="en-US" sz="1900" dirty="0" smtClean="0">
                          <a:effectLst/>
                        </a:rPr>
                        <a:t>DAS </a:t>
                      </a:r>
                      <a:r>
                        <a:rPr lang="id-ID" sz="1900" noProof="0" dirty="0" smtClean="0">
                          <a:effectLst/>
                        </a:rPr>
                        <a:t>Cimanuk - Stasiun Majalengka</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305507407"/>
                  </a:ext>
                </a:extLst>
              </a:tr>
              <a:tr h="612838">
                <a:tc vMerge="1">
                  <a:txBody>
                    <a:bodyPr/>
                    <a:lstStyle/>
                    <a:p>
                      <a:endParaRPr lang="id-ID"/>
                    </a:p>
                  </a:txBody>
                  <a:tcPr/>
                </a:tc>
                <a:tc gridSpan="2">
                  <a:txBody>
                    <a:bodyPr/>
                    <a:lstStyle/>
                    <a:p>
                      <a:pPr algn="ctr">
                        <a:lnSpc>
                          <a:spcPct val="115000"/>
                        </a:lnSpc>
                        <a:spcAft>
                          <a:spcPts val="0"/>
                        </a:spcAft>
                      </a:pPr>
                      <a:r>
                        <a:rPr lang="id-ID" sz="1900" noProof="0" dirty="0" smtClean="0">
                          <a:effectLst/>
                        </a:rPr>
                        <a:t>Nilai sebelum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gridSpan="2">
                  <a:txBody>
                    <a:bodyPr/>
                    <a:lstStyle/>
                    <a:p>
                      <a:pPr algn="ctr">
                        <a:lnSpc>
                          <a:spcPct val="115000"/>
                        </a:lnSpc>
                        <a:spcAft>
                          <a:spcPts val="0"/>
                        </a:spcAft>
                      </a:pPr>
                      <a:r>
                        <a:rPr lang="id-ID" sz="1900" noProof="0" dirty="0" smtClean="0">
                          <a:effectLst/>
                        </a:rPr>
                        <a:t>Nilai setelah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extLst>
                  <a:ext uri="{0D108BD9-81ED-4DB2-BD59-A6C34878D82A}">
                    <a16:rowId xmlns:a16="http://schemas.microsoft.com/office/drawing/2014/main" val="497552053"/>
                  </a:ext>
                </a:extLst>
              </a:tr>
              <a:tr h="906545">
                <a:tc vMerge="1">
                  <a:txBody>
                    <a:bodyPr/>
                    <a:lstStyle/>
                    <a:p>
                      <a:endParaRPr lang="id-ID"/>
                    </a:p>
                  </a:txBody>
                  <a:tcP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extLst>
                  <a:ext uri="{0D108BD9-81ED-4DB2-BD59-A6C34878D82A}">
                    <a16:rowId xmlns:a16="http://schemas.microsoft.com/office/drawing/2014/main" val="2681294353"/>
                  </a:ext>
                </a:extLst>
              </a:tr>
              <a:tr h="453272">
                <a:tc>
                  <a:txBody>
                    <a:bodyPr/>
                    <a:lstStyle/>
                    <a:p>
                      <a:pPr algn="ctr">
                        <a:lnSpc>
                          <a:spcPct val="115000"/>
                        </a:lnSpc>
                        <a:spcAft>
                          <a:spcPts val="0"/>
                        </a:spcAft>
                      </a:pPr>
                      <a:r>
                        <a:rPr lang="id-ID" sz="1900" noProof="0" dirty="0" smtClean="0">
                          <a:effectLst/>
                        </a:rPr>
                        <a:t>X1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8.067</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-4.665</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3189.008</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0.009</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11260909"/>
                  </a:ext>
                </a:extLst>
              </a:tr>
              <a:tr h="453272">
                <a:tc>
                  <a:txBody>
                    <a:bodyPr/>
                    <a:lstStyle/>
                    <a:p>
                      <a:pPr algn="ctr">
                        <a:lnSpc>
                          <a:spcPct val="115000"/>
                        </a:lnSpc>
                        <a:spcAft>
                          <a:spcPts val="0"/>
                        </a:spcAft>
                      </a:pPr>
                      <a:r>
                        <a:rPr lang="id-ID" sz="1900" noProof="0" dirty="0" smtClean="0">
                          <a:effectLst/>
                        </a:rPr>
                        <a:t>X2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-5.077</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-7.028</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-80.111</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-563.982</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03869547"/>
                  </a:ext>
                </a:extLst>
              </a:tr>
              <a:tr h="453272">
                <a:tc>
                  <a:txBody>
                    <a:bodyPr/>
                    <a:lstStyle/>
                    <a:p>
                      <a:pPr algn="ctr">
                        <a:lnSpc>
                          <a:spcPct val="115000"/>
                        </a:lnSpc>
                        <a:spcAft>
                          <a:spcPts val="0"/>
                        </a:spcAft>
                      </a:pPr>
                      <a:r>
                        <a:rPr lang="id-ID" sz="1900" noProof="0" dirty="0" smtClean="0">
                          <a:effectLst/>
                        </a:rPr>
                        <a:t>X3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5.654</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7.824</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285.363</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2501.069</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97757490"/>
                  </a:ext>
                </a:extLst>
              </a:tr>
              <a:tr h="453272">
                <a:tc>
                  <a:txBody>
                    <a:bodyPr/>
                    <a:lstStyle/>
                    <a:p>
                      <a:pPr algn="ctr">
                        <a:lnSpc>
                          <a:spcPct val="115000"/>
                        </a:lnSpc>
                        <a:spcAft>
                          <a:spcPts val="0"/>
                        </a:spcAft>
                      </a:pPr>
                      <a:r>
                        <a:rPr lang="id-ID" sz="1900" noProof="0" dirty="0" smtClean="0">
                          <a:effectLst/>
                        </a:rPr>
                        <a:t>X4 (hari)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-0.502</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0.525</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1.105</a:t>
                      </a:r>
                    </a:p>
                  </a:txBody>
                  <a:tcPr marL="68580" marR="68580" marT="0" marB="0" anchor="ctr"/>
                </a:tc>
                <a:tc>
                  <a:txBody>
                    <a:bodyPr/>
                    <a:lstStyle/>
                    <a:p>
                      <a:pPr algn="r">
                        <a:lnSpc>
                          <a:spcPct val="115000"/>
                        </a:lnSpc>
                        <a:spcAft>
                          <a:spcPts val="0"/>
                        </a:spcAft>
                      </a:pPr>
                      <a:r>
                        <a:rPr lang="en-US" sz="1900" dirty="0">
                          <a:solidFill>
                            <a:srgbClr val="000000"/>
                          </a:solidFill>
                          <a:effectLst/>
                          <a:latin typeface="+mn-lt"/>
                          <a:ea typeface="Times New Roman" panose="02020603050405020304" pitchFamily="18" charset="0"/>
                          <a:cs typeface="Arial" panose="020B0604020202020204" pitchFamily="34" charset="0"/>
                        </a:rPr>
                        <a:t>2.190</a:t>
                      </a:r>
                      <a:endParaRPr lang="en-US" sz="19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586056"/>
                  </a:ext>
                </a:extLst>
              </a:tr>
            </a:tbl>
          </a:graphicData>
        </a:graphic>
      </p:graphicFrame>
      <p:sp>
        <p:nvSpPr>
          <p:cNvPr id="14" name="Rectangle 13"/>
          <p:cNvSpPr/>
          <p:nvPr/>
        </p:nvSpPr>
        <p:spPr>
          <a:xfrm>
            <a:off x="249929" y="1404954"/>
            <a:ext cx="8587178" cy="1015663"/>
          </a:xfrm>
          <a:prstGeom prst="rect">
            <a:avLst/>
          </a:prstGeom>
        </p:spPr>
        <p:txBody>
          <a:bodyPr wrap="square">
            <a:spAutoFit/>
          </a:bodyPr>
          <a:lstStyle/>
          <a:p>
            <a:pPr algn="just"/>
            <a:r>
              <a:rPr lang="id-ID" sz="2000" dirty="0"/>
              <a:t>Tabel </a:t>
            </a:r>
            <a:r>
              <a:rPr lang="en-US" sz="2000" dirty="0" smtClean="0"/>
              <a:t>3</a:t>
            </a:r>
            <a:r>
              <a:rPr lang="id-ID" sz="2000" dirty="0" smtClean="0"/>
              <a:t>  </a:t>
            </a:r>
            <a:r>
              <a:rPr lang="id-ID" sz="2000" dirty="0"/>
              <a:t>Koefisien nilai parameter model GR4J yang optimal </a:t>
            </a:r>
            <a:r>
              <a:rPr lang="id-ID" sz="2000" b="1" dirty="0">
                <a:solidFill>
                  <a:srgbClr val="7EBC1F"/>
                </a:solidFill>
              </a:rPr>
              <a:t>DAS Cimanuk - Stasiun Majalengka</a:t>
            </a:r>
          </a:p>
          <a:p>
            <a:pPr algn="just"/>
            <a:endParaRPr lang="id-ID" sz="2000" b="1" dirty="0">
              <a:solidFill>
                <a:srgbClr val="7EBC1F"/>
              </a:solidFill>
            </a:endParaRPr>
          </a:p>
        </p:txBody>
      </p:sp>
    </p:spTree>
    <p:extLst>
      <p:ext uri="{BB962C8B-B14F-4D97-AF65-F5344CB8AC3E}">
        <p14:creationId xmlns:p14="http://schemas.microsoft.com/office/powerpoint/2010/main" val="1684391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CB3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069" y="2934107"/>
            <a:ext cx="7886700" cy="907256"/>
          </a:xfrm>
        </p:spPr>
        <p:txBody>
          <a:bodyPr>
            <a:normAutofit lnSpcReduction="10000"/>
          </a:bodyPr>
          <a:lstStyle/>
          <a:p>
            <a:pPr marL="0" indent="0" algn="ctr">
              <a:buNone/>
            </a:pPr>
            <a:r>
              <a:rPr lang="id-ID" sz="6600" b="1" dirty="0">
                <a:solidFill>
                  <a:schemeClr val="bg1"/>
                </a:solidFill>
              </a:rPr>
              <a:t>Pendahuluan</a:t>
            </a:r>
          </a:p>
        </p:txBody>
      </p:sp>
      <p:sp>
        <p:nvSpPr>
          <p:cNvPr id="7" name="Rounded Rectangle 6"/>
          <p:cNvSpPr/>
          <p:nvPr/>
        </p:nvSpPr>
        <p:spPr>
          <a:xfrm>
            <a:off x="8372763" y="6313713"/>
            <a:ext cx="464344" cy="334015"/>
          </a:xfrm>
          <a:prstGeom prst="roundRect">
            <a:avLst/>
          </a:prstGeom>
          <a:solidFill>
            <a:srgbClr val="9ACC39"/>
          </a:solidFill>
          <a:ln>
            <a:solidFill>
              <a:srgbClr val="9ACC3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3</a:t>
            </a:r>
            <a:endParaRPr lang="id-ID" sz="1350" b="1" dirty="0"/>
          </a:p>
        </p:txBody>
      </p:sp>
      <p:sp>
        <p:nvSpPr>
          <p:cNvPr id="10" name="Rectangle 9"/>
          <p:cNvSpPr/>
          <p:nvPr/>
        </p:nvSpPr>
        <p:spPr>
          <a:xfrm>
            <a:off x="135731" y="6368831"/>
            <a:ext cx="8701376" cy="253916"/>
          </a:xfrm>
          <a:prstGeom prst="rect">
            <a:avLst/>
          </a:prstGeom>
        </p:spPr>
        <p:txBody>
          <a:bodyPr wrap="square">
            <a:spAutoFit/>
          </a:bodyPr>
          <a:lstStyle/>
          <a:p>
            <a:r>
              <a:rPr lang="id-ID" sz="1050" b="1" dirty="0">
                <a:solidFill>
                  <a:schemeClr val="bg1"/>
                </a:solidFill>
                <a:latin typeface="Calibri" panose="020F0502020204030204" pitchFamily="34" charset="0"/>
                <a:cs typeface="Calibri" panose="020F0502020204030204" pitchFamily="34" charset="0"/>
              </a:rPr>
              <a:t>Kamis, 18 Juli 2019									                             Sidang Tesis Magister Ilmu Komputer</a:t>
            </a:r>
          </a:p>
        </p:txBody>
      </p:sp>
    </p:spTree>
    <p:extLst>
      <p:ext uri="{BB962C8B-B14F-4D97-AF65-F5344CB8AC3E}">
        <p14:creationId xmlns:p14="http://schemas.microsoft.com/office/powerpoint/2010/main" val="96827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Optimasi Parameter Model GR4J dengan </a:t>
            </a:r>
            <a:r>
              <a:rPr lang="id-ID" b="1" dirty="0" smtClean="0">
                <a:solidFill>
                  <a:srgbClr val="99CB38"/>
                </a:solidFill>
                <a:latin typeface="+mn-lt"/>
              </a:rPr>
              <a:t>Algoritme </a:t>
            </a:r>
            <a:r>
              <a:rPr lang="id-ID" b="1" dirty="0">
                <a:solidFill>
                  <a:srgbClr val="99CB38"/>
                </a:solidFill>
                <a:latin typeface="+mn-lt"/>
              </a:rPr>
              <a:t>PSO</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30</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8450366"/>
              </p:ext>
            </p:extLst>
          </p:nvPr>
        </p:nvGraphicFramePr>
        <p:xfrm>
          <a:off x="249929" y="2195767"/>
          <a:ext cx="8491945" cy="3785743"/>
        </p:xfrm>
        <a:graphic>
          <a:graphicData uri="http://schemas.openxmlformats.org/drawingml/2006/table">
            <a:tbl>
              <a:tblPr firstRow="1" firstCol="1" bandRow="1">
                <a:tableStyleId>{93296810-A885-4BE3-A3E7-6D5BEEA58F35}</a:tableStyleId>
              </a:tblPr>
              <a:tblGrid>
                <a:gridCol w="1490800">
                  <a:extLst>
                    <a:ext uri="{9D8B030D-6E8A-4147-A177-3AD203B41FA5}">
                      <a16:colId xmlns:a16="http://schemas.microsoft.com/office/drawing/2014/main" val="2524061742"/>
                    </a:ext>
                  </a:extLst>
                </a:gridCol>
                <a:gridCol w="1670603">
                  <a:extLst>
                    <a:ext uri="{9D8B030D-6E8A-4147-A177-3AD203B41FA5}">
                      <a16:colId xmlns:a16="http://schemas.microsoft.com/office/drawing/2014/main" val="3972157751"/>
                    </a:ext>
                  </a:extLst>
                </a:gridCol>
                <a:gridCol w="1791502">
                  <a:extLst>
                    <a:ext uri="{9D8B030D-6E8A-4147-A177-3AD203B41FA5}">
                      <a16:colId xmlns:a16="http://schemas.microsoft.com/office/drawing/2014/main" val="612129520"/>
                    </a:ext>
                  </a:extLst>
                </a:gridCol>
                <a:gridCol w="1747538">
                  <a:extLst>
                    <a:ext uri="{9D8B030D-6E8A-4147-A177-3AD203B41FA5}">
                      <a16:colId xmlns:a16="http://schemas.microsoft.com/office/drawing/2014/main" val="1918346109"/>
                    </a:ext>
                  </a:extLst>
                </a:gridCol>
                <a:gridCol w="1791502">
                  <a:extLst>
                    <a:ext uri="{9D8B030D-6E8A-4147-A177-3AD203B41FA5}">
                      <a16:colId xmlns:a16="http://schemas.microsoft.com/office/drawing/2014/main" val="3524069207"/>
                    </a:ext>
                  </a:extLst>
                </a:gridCol>
              </a:tblGrid>
              <a:tr h="453272">
                <a:tc rowSpan="3">
                  <a:txBody>
                    <a:bodyPr/>
                    <a:lstStyle/>
                    <a:p>
                      <a:pPr algn="ctr">
                        <a:lnSpc>
                          <a:spcPct val="115000"/>
                        </a:lnSpc>
                        <a:spcAft>
                          <a:spcPts val="0"/>
                        </a:spcAft>
                      </a:pPr>
                      <a:r>
                        <a:rPr lang="en-US" sz="1900" dirty="0">
                          <a:effectLst/>
                        </a:rPr>
                        <a:t>Parameter</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gridSpan="4">
                  <a:txBody>
                    <a:bodyPr/>
                    <a:lstStyle/>
                    <a:p>
                      <a:pPr algn="ctr">
                        <a:lnSpc>
                          <a:spcPct val="115000"/>
                        </a:lnSpc>
                        <a:spcAft>
                          <a:spcPts val="0"/>
                        </a:spcAft>
                      </a:pPr>
                      <a:r>
                        <a:rPr lang="en-US" sz="1900" dirty="0" smtClean="0">
                          <a:effectLst/>
                        </a:rPr>
                        <a:t>DAS </a:t>
                      </a:r>
                      <a:r>
                        <a:rPr lang="id-ID" sz="1900" noProof="0" dirty="0" smtClean="0">
                          <a:effectLst/>
                        </a:rPr>
                        <a:t>Cimanuk - Stasiun </a:t>
                      </a:r>
                      <a:r>
                        <a:rPr lang="id-ID" sz="1800" b="1" kern="1200" noProof="0" dirty="0" smtClean="0">
                          <a:solidFill>
                            <a:schemeClr val="lt1"/>
                          </a:solidFill>
                          <a:effectLst/>
                          <a:latin typeface="+mn-lt"/>
                          <a:ea typeface="+mn-ea"/>
                          <a:cs typeface="+mn-cs"/>
                        </a:rPr>
                        <a:t>Parakondang</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305507407"/>
                  </a:ext>
                </a:extLst>
              </a:tr>
              <a:tr h="612838">
                <a:tc vMerge="1">
                  <a:txBody>
                    <a:bodyPr/>
                    <a:lstStyle/>
                    <a:p>
                      <a:endParaRPr lang="id-ID"/>
                    </a:p>
                  </a:txBody>
                  <a:tcPr/>
                </a:tc>
                <a:tc gridSpan="2">
                  <a:txBody>
                    <a:bodyPr/>
                    <a:lstStyle/>
                    <a:p>
                      <a:pPr algn="ctr">
                        <a:lnSpc>
                          <a:spcPct val="115000"/>
                        </a:lnSpc>
                        <a:spcAft>
                          <a:spcPts val="0"/>
                        </a:spcAft>
                      </a:pPr>
                      <a:r>
                        <a:rPr lang="id-ID" sz="1900" noProof="0" dirty="0" smtClean="0">
                          <a:effectLst/>
                        </a:rPr>
                        <a:t>Nilai sebelum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gridSpan="2">
                  <a:txBody>
                    <a:bodyPr/>
                    <a:lstStyle/>
                    <a:p>
                      <a:pPr algn="ctr">
                        <a:lnSpc>
                          <a:spcPct val="115000"/>
                        </a:lnSpc>
                        <a:spcAft>
                          <a:spcPts val="0"/>
                        </a:spcAft>
                      </a:pPr>
                      <a:r>
                        <a:rPr lang="id-ID" sz="1900" noProof="0" dirty="0" smtClean="0">
                          <a:effectLst/>
                        </a:rPr>
                        <a:t>Nilai setelah ditransformasi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extLst>
                  <a:ext uri="{0D108BD9-81ED-4DB2-BD59-A6C34878D82A}">
                    <a16:rowId xmlns:a16="http://schemas.microsoft.com/office/drawing/2014/main" val="497552053"/>
                  </a:ext>
                </a:extLst>
              </a:tr>
              <a:tr h="906545">
                <a:tc vMerge="1">
                  <a:txBody>
                    <a:bodyPr/>
                    <a:lstStyle/>
                    <a:p>
                      <a:endParaRPr lang="id-ID"/>
                    </a:p>
                  </a:txBody>
                  <a:tcP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Sebelum Dioptimalkan</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l">
                        <a:lnSpc>
                          <a:spcPct val="115000"/>
                        </a:lnSpc>
                        <a:spcAft>
                          <a:spcPts val="0"/>
                        </a:spcAft>
                      </a:pPr>
                      <a:r>
                        <a:rPr lang="id-ID" sz="1900" noProof="0" dirty="0" smtClean="0">
                          <a:effectLst/>
                        </a:rPr>
                        <a:t>Menggunakan PSO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extLst>
                  <a:ext uri="{0D108BD9-81ED-4DB2-BD59-A6C34878D82A}">
                    <a16:rowId xmlns:a16="http://schemas.microsoft.com/office/drawing/2014/main" val="2681294353"/>
                  </a:ext>
                </a:extLst>
              </a:tr>
              <a:tr h="453272">
                <a:tc>
                  <a:txBody>
                    <a:bodyPr/>
                    <a:lstStyle/>
                    <a:p>
                      <a:pPr algn="ctr">
                        <a:lnSpc>
                          <a:spcPct val="115000"/>
                        </a:lnSpc>
                        <a:spcAft>
                          <a:spcPts val="0"/>
                        </a:spcAft>
                      </a:pPr>
                      <a:r>
                        <a:rPr lang="id-ID" sz="1900" noProof="0" dirty="0" smtClean="0">
                          <a:effectLst/>
                        </a:rPr>
                        <a:t>X1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8.536</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9.990</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5096.246</a:t>
                      </a:r>
                    </a:p>
                  </a:txBody>
                  <a:tcPr marL="68580" marR="68580" marT="0" marB="0" anchor="ctr"/>
                </a:tc>
                <a:tc>
                  <a:txBody>
                    <a:bodyPr/>
                    <a:lstStyle/>
                    <a:p>
                      <a:pPr algn="r">
                        <a:lnSpc>
                          <a:spcPct val="115000"/>
                        </a:lnSpc>
                        <a:spcAft>
                          <a:spcPts val="0"/>
                        </a:spcAft>
                      </a:pPr>
                      <a:r>
                        <a:rPr lang="en-US" sz="1900" dirty="0">
                          <a:solidFill>
                            <a:srgbClr val="000000"/>
                          </a:solidFill>
                          <a:effectLst/>
                          <a:latin typeface="+mn-lt"/>
                          <a:ea typeface="Times New Roman" panose="02020603050405020304" pitchFamily="18" charset="0"/>
                          <a:cs typeface="Arial" panose="020B0604020202020204" pitchFamily="34" charset="0"/>
                        </a:rPr>
                        <a:t>21807.299</a:t>
                      </a:r>
                      <a:endParaRPr lang="en-US" sz="19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11260909"/>
                  </a:ext>
                </a:extLst>
              </a:tr>
              <a:tr h="453272">
                <a:tc>
                  <a:txBody>
                    <a:bodyPr/>
                    <a:lstStyle/>
                    <a:p>
                      <a:pPr algn="ctr">
                        <a:lnSpc>
                          <a:spcPct val="115000"/>
                        </a:lnSpc>
                        <a:spcAft>
                          <a:spcPts val="0"/>
                        </a:spcAft>
                      </a:pPr>
                      <a:r>
                        <a:rPr lang="id-ID" sz="1900" noProof="0" dirty="0" smtClean="0">
                          <a:effectLst/>
                        </a:rPr>
                        <a:t>X2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-5.384</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-4.832</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-108.891</a:t>
                      </a:r>
                    </a:p>
                  </a:txBody>
                  <a:tcPr marL="68580" marR="68580" marT="0" marB="0" anchor="ctr"/>
                </a:tc>
                <a:tc>
                  <a:txBody>
                    <a:bodyPr/>
                    <a:lstStyle/>
                    <a:p>
                      <a:pPr algn="r">
                        <a:lnSpc>
                          <a:spcPct val="115000"/>
                        </a:lnSpc>
                        <a:spcAft>
                          <a:spcPts val="0"/>
                        </a:spcAft>
                      </a:pPr>
                      <a:r>
                        <a:rPr lang="en-US" sz="1900" dirty="0">
                          <a:solidFill>
                            <a:srgbClr val="000000"/>
                          </a:solidFill>
                          <a:effectLst/>
                          <a:latin typeface="+mn-lt"/>
                          <a:ea typeface="Times New Roman" panose="02020603050405020304" pitchFamily="18" charset="0"/>
                          <a:cs typeface="Arial" panose="020B0604020202020204" pitchFamily="34" charset="0"/>
                        </a:rPr>
                        <a:t>-62.725</a:t>
                      </a:r>
                      <a:endParaRPr lang="en-US" sz="19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03869547"/>
                  </a:ext>
                </a:extLst>
              </a:tr>
              <a:tr h="453272">
                <a:tc>
                  <a:txBody>
                    <a:bodyPr/>
                    <a:lstStyle/>
                    <a:p>
                      <a:pPr algn="ctr">
                        <a:lnSpc>
                          <a:spcPct val="115000"/>
                        </a:lnSpc>
                        <a:spcAft>
                          <a:spcPts val="0"/>
                        </a:spcAft>
                      </a:pPr>
                      <a:r>
                        <a:rPr lang="id-ID" sz="1900" noProof="0" dirty="0" smtClean="0">
                          <a:effectLst/>
                        </a:rPr>
                        <a:t>X3 (mm)</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6.045</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6.087</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421.947</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440.156</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97757490"/>
                  </a:ext>
                </a:extLst>
              </a:tr>
              <a:tr h="453272">
                <a:tc>
                  <a:txBody>
                    <a:bodyPr/>
                    <a:lstStyle/>
                    <a:p>
                      <a:pPr algn="ctr">
                        <a:lnSpc>
                          <a:spcPct val="115000"/>
                        </a:lnSpc>
                        <a:spcAft>
                          <a:spcPts val="0"/>
                        </a:spcAft>
                      </a:pPr>
                      <a:r>
                        <a:rPr lang="id-ID" sz="1900" noProof="0" dirty="0" smtClean="0">
                          <a:effectLst/>
                        </a:rPr>
                        <a:t>X4 (hari)</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-2.312</a:t>
                      </a:r>
                    </a:p>
                  </a:txBody>
                  <a:tcPr marL="68580" marR="68580" marT="0" marB="0" anchor="ctr"/>
                </a:tc>
                <a:tc>
                  <a:txBody>
                    <a:bodyPr/>
                    <a:lstStyle/>
                    <a:p>
                      <a:pPr algn="r">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-9.445</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r">
                        <a:lnSpc>
                          <a:spcPct val="115000"/>
                        </a:lnSpc>
                        <a:spcAft>
                          <a:spcPts val="0"/>
                        </a:spcAft>
                      </a:pPr>
                      <a:r>
                        <a:rPr lang="en-US" sz="1900">
                          <a:effectLst/>
                          <a:latin typeface="+mn-lt"/>
                          <a:ea typeface="Times New Roman" panose="02020603050405020304" pitchFamily="18" charset="0"/>
                          <a:cs typeface="Arial" panose="020B0604020202020204" pitchFamily="34" charset="0"/>
                        </a:rPr>
                        <a:t>0.599</a:t>
                      </a:r>
                    </a:p>
                  </a:txBody>
                  <a:tcPr marL="68580" marR="68580" marT="0" marB="0" anchor="ctr"/>
                </a:tc>
                <a:tc>
                  <a:txBody>
                    <a:bodyPr/>
                    <a:lstStyle/>
                    <a:p>
                      <a:pPr algn="r">
                        <a:lnSpc>
                          <a:spcPct val="115000"/>
                        </a:lnSpc>
                        <a:spcAft>
                          <a:spcPts val="0"/>
                        </a:spcAft>
                      </a:pPr>
                      <a:r>
                        <a:rPr lang="en-US" sz="1900" dirty="0">
                          <a:solidFill>
                            <a:srgbClr val="000000"/>
                          </a:solidFill>
                          <a:effectLst/>
                          <a:latin typeface="+mn-lt"/>
                          <a:ea typeface="Times New Roman" panose="02020603050405020304" pitchFamily="18" charset="0"/>
                          <a:cs typeface="Arial" panose="020B0604020202020204" pitchFamily="34" charset="0"/>
                        </a:rPr>
                        <a:t>0.500</a:t>
                      </a:r>
                      <a:endParaRPr lang="en-US" sz="1900" dirty="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586056"/>
                  </a:ext>
                </a:extLst>
              </a:tr>
            </a:tbl>
          </a:graphicData>
        </a:graphic>
      </p:graphicFrame>
      <p:sp>
        <p:nvSpPr>
          <p:cNvPr id="14" name="Rectangle 13"/>
          <p:cNvSpPr/>
          <p:nvPr/>
        </p:nvSpPr>
        <p:spPr>
          <a:xfrm>
            <a:off x="249929" y="1404954"/>
            <a:ext cx="8587178" cy="707886"/>
          </a:xfrm>
          <a:prstGeom prst="rect">
            <a:avLst/>
          </a:prstGeom>
        </p:spPr>
        <p:txBody>
          <a:bodyPr wrap="square">
            <a:spAutoFit/>
          </a:bodyPr>
          <a:lstStyle/>
          <a:p>
            <a:pPr algn="just"/>
            <a:r>
              <a:rPr lang="id-ID" sz="2000" dirty="0"/>
              <a:t>Tabel </a:t>
            </a:r>
            <a:r>
              <a:rPr lang="en-US" sz="2000" dirty="0" smtClean="0"/>
              <a:t>4</a:t>
            </a:r>
            <a:r>
              <a:rPr lang="id-ID" sz="2000" dirty="0" smtClean="0"/>
              <a:t>  </a:t>
            </a:r>
            <a:r>
              <a:rPr lang="id-ID" sz="2000" dirty="0"/>
              <a:t>Koefisien nilai parameter model GR4J yang optimal </a:t>
            </a:r>
            <a:r>
              <a:rPr lang="id-ID" sz="2000" b="1" dirty="0">
                <a:solidFill>
                  <a:srgbClr val="7EBC1F"/>
                </a:solidFill>
              </a:rPr>
              <a:t>DAS Cimanuk - Stasiun Parakondang</a:t>
            </a:r>
          </a:p>
        </p:txBody>
      </p:sp>
    </p:spTree>
    <p:extLst>
      <p:ext uri="{BB962C8B-B14F-4D97-AF65-F5344CB8AC3E}">
        <p14:creationId xmlns:p14="http://schemas.microsoft.com/office/powerpoint/2010/main" val="1296822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Evaluasi </a:t>
            </a:r>
            <a:r>
              <a:rPr lang="id-ID" b="1" dirty="0">
                <a:solidFill>
                  <a:srgbClr val="7EBC1F"/>
                </a:solidFill>
                <a:latin typeface="+mn-lt"/>
              </a:rPr>
              <a:t>Model GR4J </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31</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35781" y="1324060"/>
            <a:ext cx="7920242" cy="400110"/>
          </a:xfrm>
          <a:prstGeom prst="rect">
            <a:avLst/>
          </a:prstGeom>
        </p:spPr>
        <p:txBody>
          <a:bodyPr wrap="square">
            <a:spAutoFit/>
          </a:bodyPr>
          <a:lstStyle/>
          <a:p>
            <a:pPr algn="just"/>
            <a:r>
              <a:rPr lang="id-ID" sz="2000" dirty="0"/>
              <a:t>Tabel </a:t>
            </a:r>
            <a:r>
              <a:rPr lang="en-US" sz="2000" dirty="0" smtClean="0"/>
              <a:t>5</a:t>
            </a:r>
            <a:r>
              <a:rPr lang="id-ID" sz="2000" dirty="0" smtClean="0"/>
              <a:t>  </a:t>
            </a:r>
            <a:r>
              <a:rPr lang="id-ID" sz="2000" dirty="0"/>
              <a:t>Evaluasi Model </a:t>
            </a:r>
            <a:r>
              <a:rPr lang="id-ID" sz="2000" b="1" dirty="0">
                <a:solidFill>
                  <a:srgbClr val="7EBC1F"/>
                </a:solidFill>
              </a:rPr>
              <a:t>DAS Progo </a:t>
            </a:r>
            <a:r>
              <a:rPr lang="id-ID" sz="2000" dirty="0"/>
              <a:t>dan </a:t>
            </a:r>
            <a:r>
              <a:rPr lang="id-ID" sz="2000" b="1" dirty="0">
                <a:solidFill>
                  <a:srgbClr val="7EBC1F"/>
                </a:solidFill>
              </a:rPr>
              <a:t>sub DAS Wuryantoro</a:t>
            </a:r>
            <a:endParaRPr lang="en-US" sz="2000" b="1" dirty="0" smtClean="0">
              <a:solidFill>
                <a:srgbClr val="7EBC1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50009692"/>
              </p:ext>
            </p:extLst>
          </p:nvPr>
        </p:nvGraphicFramePr>
        <p:xfrm>
          <a:off x="250032" y="1967356"/>
          <a:ext cx="8491945" cy="2425927"/>
        </p:xfrm>
        <a:graphic>
          <a:graphicData uri="http://schemas.openxmlformats.org/drawingml/2006/table">
            <a:tbl>
              <a:tblPr firstRow="1" firstCol="1" bandRow="1">
                <a:tableStyleId>{93296810-A885-4BE3-A3E7-6D5BEEA58F35}</a:tableStyleId>
              </a:tblPr>
              <a:tblGrid>
                <a:gridCol w="1490800">
                  <a:extLst>
                    <a:ext uri="{9D8B030D-6E8A-4147-A177-3AD203B41FA5}">
                      <a16:colId xmlns:a16="http://schemas.microsoft.com/office/drawing/2014/main" val="3794385218"/>
                    </a:ext>
                  </a:extLst>
                </a:gridCol>
                <a:gridCol w="1670603">
                  <a:extLst>
                    <a:ext uri="{9D8B030D-6E8A-4147-A177-3AD203B41FA5}">
                      <a16:colId xmlns:a16="http://schemas.microsoft.com/office/drawing/2014/main" val="902147617"/>
                    </a:ext>
                  </a:extLst>
                </a:gridCol>
                <a:gridCol w="1791502">
                  <a:extLst>
                    <a:ext uri="{9D8B030D-6E8A-4147-A177-3AD203B41FA5}">
                      <a16:colId xmlns:a16="http://schemas.microsoft.com/office/drawing/2014/main" val="1679692047"/>
                    </a:ext>
                  </a:extLst>
                </a:gridCol>
                <a:gridCol w="1747538">
                  <a:extLst>
                    <a:ext uri="{9D8B030D-6E8A-4147-A177-3AD203B41FA5}">
                      <a16:colId xmlns:a16="http://schemas.microsoft.com/office/drawing/2014/main" val="2833562564"/>
                    </a:ext>
                  </a:extLst>
                </a:gridCol>
                <a:gridCol w="1791502">
                  <a:extLst>
                    <a:ext uri="{9D8B030D-6E8A-4147-A177-3AD203B41FA5}">
                      <a16:colId xmlns:a16="http://schemas.microsoft.com/office/drawing/2014/main" val="3892128933"/>
                    </a:ext>
                  </a:extLst>
                </a:gridCol>
              </a:tblGrid>
              <a:tr h="612838">
                <a:tc rowSpan="2">
                  <a:txBody>
                    <a:bodyPr/>
                    <a:lstStyle/>
                    <a:p>
                      <a:pPr algn="ctr">
                        <a:lnSpc>
                          <a:spcPct val="115000"/>
                        </a:lnSpc>
                        <a:spcAft>
                          <a:spcPts val="0"/>
                        </a:spcAft>
                      </a:pPr>
                      <a:r>
                        <a:rPr lang="id-ID" sz="1900" noProof="0" dirty="0" smtClean="0">
                          <a:effectLst/>
                        </a:rPr>
                        <a:t>Evaluasi </a:t>
                      </a:r>
                      <a:r>
                        <a:rPr lang="en-US" sz="1900" dirty="0" smtClean="0">
                          <a:effectLst/>
                        </a:rPr>
                        <a:t>Model</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gridSpan="2">
                  <a:txBody>
                    <a:bodyPr/>
                    <a:lstStyle/>
                    <a:p>
                      <a:pPr algn="ctr">
                        <a:lnSpc>
                          <a:spcPct val="115000"/>
                        </a:lnSpc>
                        <a:spcAft>
                          <a:spcPts val="0"/>
                        </a:spcAft>
                      </a:pPr>
                      <a:r>
                        <a:rPr lang="id-ID" sz="1900" noProof="0" dirty="0" smtClean="0">
                          <a:effectLst/>
                        </a:rPr>
                        <a:t>DAS Progo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gridSpan="2">
                  <a:txBody>
                    <a:bodyPr/>
                    <a:lstStyle/>
                    <a:p>
                      <a:pPr algn="ctr">
                        <a:lnSpc>
                          <a:spcPct val="115000"/>
                        </a:lnSpc>
                        <a:spcAft>
                          <a:spcPts val="0"/>
                        </a:spcAft>
                      </a:pPr>
                      <a:r>
                        <a:rPr lang="en-US" sz="1800" b="1" kern="1200" dirty="0" smtClean="0">
                          <a:solidFill>
                            <a:schemeClr val="lt1"/>
                          </a:solidFill>
                          <a:effectLst/>
                          <a:latin typeface="+mn-lt"/>
                          <a:ea typeface="+mn-ea"/>
                          <a:cs typeface="+mn-cs"/>
                        </a:rPr>
                        <a:t>sub DAS </a:t>
                      </a:r>
                      <a:r>
                        <a:rPr lang="id-ID" sz="1800" b="1" kern="1200" noProof="0" dirty="0" smtClean="0">
                          <a:solidFill>
                            <a:schemeClr val="lt1"/>
                          </a:solidFill>
                          <a:effectLst/>
                          <a:latin typeface="+mn-lt"/>
                          <a:ea typeface="+mn-ea"/>
                          <a:cs typeface="+mn-cs"/>
                        </a:rPr>
                        <a:t>Wuryantoro</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dirty="0"/>
                    </a:p>
                  </a:txBody>
                  <a:tcPr/>
                </a:tc>
                <a:extLst>
                  <a:ext uri="{0D108BD9-81ED-4DB2-BD59-A6C34878D82A}">
                    <a16:rowId xmlns:a16="http://schemas.microsoft.com/office/drawing/2014/main" val="2836096271"/>
                  </a:ext>
                </a:extLst>
              </a:tr>
              <a:tr h="906545">
                <a:tc vMerge="1">
                  <a:txBody>
                    <a:bodyPr/>
                    <a:lstStyle/>
                    <a:p>
                      <a:endParaRPr lang="id-ID"/>
                    </a:p>
                  </a:txBody>
                  <a:tcP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Sebelum Dioptimalkan</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Menggunakan PSO</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Sebelum Dioptimalkan</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Menggunakan PSO</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50841947"/>
                  </a:ext>
                </a:extLst>
              </a:tr>
              <a:tr h="453272">
                <a:tc>
                  <a:txBody>
                    <a:bodyPr/>
                    <a:lstStyle/>
                    <a:p>
                      <a:pPr algn="ctr">
                        <a:lnSpc>
                          <a:spcPct val="115000"/>
                        </a:lnSpc>
                        <a:spcAft>
                          <a:spcPts val="0"/>
                        </a:spcAft>
                      </a:pPr>
                      <a:r>
                        <a:rPr lang="en-US" sz="1900" noProof="0" dirty="0" smtClean="0">
                          <a:effectLst/>
                        </a:rPr>
                        <a:t>NSE</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0.68</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0.72</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0.81</a:t>
                      </a:r>
                    </a:p>
                  </a:txBody>
                  <a:tcPr marL="68580" marR="68580" marT="0" marB="0" anchor="ctr"/>
                </a:tc>
                <a:tc>
                  <a:txBody>
                    <a:bodyPr/>
                    <a:lstStyle/>
                    <a:p>
                      <a:pPr algn="ct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0.86</a:t>
                      </a:r>
                    </a:p>
                  </a:txBody>
                  <a:tcPr marL="68580" marR="68580" marT="0" marB="0" anchor="ctr"/>
                </a:tc>
                <a:extLst>
                  <a:ext uri="{0D108BD9-81ED-4DB2-BD59-A6C34878D82A}">
                    <a16:rowId xmlns:a16="http://schemas.microsoft.com/office/drawing/2014/main" val="2181344761"/>
                  </a:ext>
                </a:extLst>
              </a:tr>
              <a:tr h="453272">
                <a:tc>
                  <a:txBody>
                    <a:bodyPr/>
                    <a:lstStyle/>
                    <a:p>
                      <a:pPr algn="ctr">
                        <a:lnSpc>
                          <a:spcPct val="115000"/>
                        </a:lnSpc>
                        <a:spcAft>
                          <a:spcPts val="0"/>
                        </a:spcAft>
                      </a:pPr>
                      <a:r>
                        <a:rPr lang="en-US" sz="1900" noProof="0" dirty="0" smtClean="0">
                          <a:effectLst/>
                        </a:rPr>
                        <a:t>RMSE</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1.48</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1.39</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2.38</a:t>
                      </a:r>
                    </a:p>
                  </a:txBody>
                  <a:tcPr marL="68580" marR="68580" marT="0" marB="0" anchor="ctr"/>
                </a:tc>
                <a:tc>
                  <a:txBody>
                    <a:bodyPr/>
                    <a:lstStyle/>
                    <a:p>
                      <a:pPr algn="ct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2.01</a:t>
                      </a:r>
                    </a:p>
                  </a:txBody>
                  <a:tcPr marL="68580" marR="68580" marT="0" marB="0" anchor="ctr"/>
                </a:tc>
                <a:extLst>
                  <a:ext uri="{0D108BD9-81ED-4DB2-BD59-A6C34878D82A}">
                    <a16:rowId xmlns:a16="http://schemas.microsoft.com/office/drawing/2014/main" val="2137683898"/>
                  </a:ext>
                </a:extLst>
              </a:tr>
            </a:tbl>
          </a:graphicData>
        </a:graphic>
      </p:graphicFrame>
    </p:spTree>
    <p:extLst>
      <p:ext uri="{BB962C8B-B14F-4D97-AF65-F5344CB8AC3E}">
        <p14:creationId xmlns:p14="http://schemas.microsoft.com/office/powerpoint/2010/main" val="3056478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Evaluasi </a:t>
            </a:r>
            <a:r>
              <a:rPr lang="id-ID" b="1" dirty="0">
                <a:solidFill>
                  <a:srgbClr val="7EBC1F"/>
                </a:solidFill>
                <a:latin typeface="+mn-lt"/>
              </a:rPr>
              <a:t>Model GR4J </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32</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35781" y="1324060"/>
            <a:ext cx="7920242" cy="400110"/>
          </a:xfrm>
          <a:prstGeom prst="rect">
            <a:avLst/>
          </a:prstGeom>
        </p:spPr>
        <p:txBody>
          <a:bodyPr wrap="square">
            <a:spAutoFit/>
          </a:bodyPr>
          <a:lstStyle/>
          <a:p>
            <a:pPr algn="just"/>
            <a:r>
              <a:rPr lang="id-ID" sz="2000" dirty="0"/>
              <a:t>Tabel </a:t>
            </a:r>
            <a:r>
              <a:rPr lang="en-US" sz="2000" dirty="0" smtClean="0"/>
              <a:t>6</a:t>
            </a:r>
            <a:r>
              <a:rPr lang="id-ID" sz="2000" dirty="0" smtClean="0"/>
              <a:t>  </a:t>
            </a:r>
            <a:r>
              <a:rPr lang="id-ID" sz="2000" dirty="0"/>
              <a:t>Evaluasi Model </a:t>
            </a:r>
            <a:r>
              <a:rPr lang="id-ID" sz="2000" b="1" dirty="0">
                <a:solidFill>
                  <a:srgbClr val="7EBC1F"/>
                </a:solidFill>
              </a:rPr>
              <a:t>DAS Cimanuk</a:t>
            </a:r>
            <a:endParaRPr lang="en-US" sz="2000" b="1" dirty="0" smtClean="0">
              <a:solidFill>
                <a:srgbClr val="7EBC1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39624797"/>
              </p:ext>
            </p:extLst>
          </p:nvPr>
        </p:nvGraphicFramePr>
        <p:xfrm>
          <a:off x="250032" y="1967356"/>
          <a:ext cx="8491945" cy="2425927"/>
        </p:xfrm>
        <a:graphic>
          <a:graphicData uri="http://schemas.openxmlformats.org/drawingml/2006/table">
            <a:tbl>
              <a:tblPr firstRow="1" firstCol="1" bandRow="1">
                <a:tableStyleId>{93296810-A885-4BE3-A3E7-6D5BEEA58F35}</a:tableStyleId>
              </a:tblPr>
              <a:tblGrid>
                <a:gridCol w="1490800">
                  <a:extLst>
                    <a:ext uri="{9D8B030D-6E8A-4147-A177-3AD203B41FA5}">
                      <a16:colId xmlns:a16="http://schemas.microsoft.com/office/drawing/2014/main" val="3794385218"/>
                    </a:ext>
                  </a:extLst>
                </a:gridCol>
                <a:gridCol w="1670603">
                  <a:extLst>
                    <a:ext uri="{9D8B030D-6E8A-4147-A177-3AD203B41FA5}">
                      <a16:colId xmlns:a16="http://schemas.microsoft.com/office/drawing/2014/main" val="902147617"/>
                    </a:ext>
                  </a:extLst>
                </a:gridCol>
                <a:gridCol w="1791502">
                  <a:extLst>
                    <a:ext uri="{9D8B030D-6E8A-4147-A177-3AD203B41FA5}">
                      <a16:colId xmlns:a16="http://schemas.microsoft.com/office/drawing/2014/main" val="1679692047"/>
                    </a:ext>
                  </a:extLst>
                </a:gridCol>
                <a:gridCol w="1747538">
                  <a:extLst>
                    <a:ext uri="{9D8B030D-6E8A-4147-A177-3AD203B41FA5}">
                      <a16:colId xmlns:a16="http://schemas.microsoft.com/office/drawing/2014/main" val="2833562564"/>
                    </a:ext>
                  </a:extLst>
                </a:gridCol>
                <a:gridCol w="1791502">
                  <a:extLst>
                    <a:ext uri="{9D8B030D-6E8A-4147-A177-3AD203B41FA5}">
                      <a16:colId xmlns:a16="http://schemas.microsoft.com/office/drawing/2014/main" val="3892128933"/>
                    </a:ext>
                  </a:extLst>
                </a:gridCol>
              </a:tblGrid>
              <a:tr h="612838">
                <a:tc rowSpan="2">
                  <a:txBody>
                    <a:bodyPr/>
                    <a:lstStyle/>
                    <a:p>
                      <a:pPr algn="ctr">
                        <a:lnSpc>
                          <a:spcPct val="115000"/>
                        </a:lnSpc>
                        <a:spcAft>
                          <a:spcPts val="0"/>
                        </a:spcAft>
                      </a:pPr>
                      <a:r>
                        <a:rPr lang="id-ID" sz="1900" noProof="0" dirty="0" smtClean="0">
                          <a:effectLst/>
                        </a:rPr>
                        <a:t>Evaluasi </a:t>
                      </a:r>
                      <a:r>
                        <a:rPr lang="en-US" sz="1900" dirty="0" smtClean="0">
                          <a:effectLst/>
                        </a:rPr>
                        <a:t>Model</a:t>
                      </a:r>
                      <a:endParaRPr lang="en-US" sz="19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gridSpan="2">
                  <a:txBody>
                    <a:bodyPr/>
                    <a:lstStyle/>
                    <a:p>
                      <a:pPr algn="ctr">
                        <a:lnSpc>
                          <a:spcPct val="115000"/>
                        </a:lnSpc>
                        <a:spcAft>
                          <a:spcPts val="0"/>
                        </a:spcAft>
                      </a:pPr>
                      <a:r>
                        <a:rPr lang="id-ID" sz="1900" noProof="0" dirty="0" smtClean="0">
                          <a:effectLst/>
                        </a:rPr>
                        <a:t>Stasiun Majalengka</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a:p>
                  </a:txBody>
                  <a:tcPr/>
                </a:tc>
                <a:tc gridSpan="2">
                  <a:txBody>
                    <a:bodyPr/>
                    <a:lstStyle/>
                    <a:p>
                      <a:pPr algn="ctr">
                        <a:lnSpc>
                          <a:spcPct val="115000"/>
                        </a:lnSpc>
                        <a:spcAft>
                          <a:spcPts val="0"/>
                        </a:spcAft>
                      </a:pPr>
                      <a:r>
                        <a:rPr lang="id-ID" sz="1800" b="1" kern="1200" noProof="0" dirty="0" smtClean="0">
                          <a:solidFill>
                            <a:schemeClr val="lt1"/>
                          </a:solidFill>
                          <a:effectLst/>
                          <a:latin typeface="+mn-lt"/>
                          <a:ea typeface="+mn-ea"/>
                          <a:cs typeface="+mn-cs"/>
                        </a:rPr>
                        <a:t>Stasiun Parakondang</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hMerge="1">
                  <a:txBody>
                    <a:bodyPr/>
                    <a:lstStyle/>
                    <a:p>
                      <a:endParaRPr lang="id-ID" dirty="0"/>
                    </a:p>
                  </a:txBody>
                  <a:tcPr/>
                </a:tc>
                <a:extLst>
                  <a:ext uri="{0D108BD9-81ED-4DB2-BD59-A6C34878D82A}">
                    <a16:rowId xmlns:a16="http://schemas.microsoft.com/office/drawing/2014/main" val="2836096271"/>
                  </a:ext>
                </a:extLst>
              </a:tr>
              <a:tr h="906545">
                <a:tc vMerge="1">
                  <a:txBody>
                    <a:bodyPr/>
                    <a:lstStyle/>
                    <a:p>
                      <a:endParaRPr lang="id-ID"/>
                    </a:p>
                  </a:txBody>
                  <a:tcP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Sebelum Dioptimalkan</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Menggunakan PSO</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Aft>
                          <a:spcPts val="0"/>
                        </a:spcAft>
                      </a:pPr>
                      <a:r>
                        <a:rPr lang="id-ID" sz="1900" noProof="0" dirty="0" smtClean="0">
                          <a:solidFill>
                            <a:srgbClr val="000000"/>
                          </a:solidFill>
                          <a:effectLst/>
                          <a:latin typeface="+mn-lt"/>
                          <a:ea typeface="Times New Roman" panose="02020603050405020304" pitchFamily="18" charset="0"/>
                          <a:cs typeface="Arial" panose="020B0604020202020204" pitchFamily="34" charset="0"/>
                        </a:rPr>
                        <a:t>Sebelum Dioptimalkan</a:t>
                      </a:r>
                      <a:endParaRPr lang="id-ID" sz="1900" noProof="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Aft>
                          <a:spcPts val="0"/>
                        </a:spcAft>
                      </a:pPr>
                      <a:r>
                        <a:rPr lang="en-US" sz="1900">
                          <a:solidFill>
                            <a:srgbClr val="000000"/>
                          </a:solidFill>
                          <a:effectLst/>
                          <a:latin typeface="+mn-lt"/>
                          <a:ea typeface="Times New Roman" panose="02020603050405020304" pitchFamily="18" charset="0"/>
                          <a:cs typeface="Arial" panose="020B0604020202020204" pitchFamily="34" charset="0"/>
                        </a:rPr>
                        <a:t>Menggunakan PSO</a:t>
                      </a:r>
                      <a:endParaRPr lang="en-US" sz="1900">
                        <a:effectLst/>
                        <a:latin typeface="+mn-lt"/>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50841947"/>
                  </a:ext>
                </a:extLst>
              </a:tr>
              <a:tr h="453272">
                <a:tc>
                  <a:txBody>
                    <a:bodyPr/>
                    <a:lstStyle/>
                    <a:p>
                      <a:pPr algn="ctr">
                        <a:lnSpc>
                          <a:spcPct val="115000"/>
                        </a:lnSpc>
                        <a:spcAft>
                          <a:spcPts val="0"/>
                        </a:spcAft>
                      </a:pPr>
                      <a:r>
                        <a:rPr lang="en-US" sz="1900" noProof="0" dirty="0" smtClean="0">
                          <a:effectLst/>
                        </a:rPr>
                        <a:t>NSE</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0.10</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0.12</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0.09</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0.18</a:t>
                      </a:r>
                    </a:p>
                  </a:txBody>
                  <a:tcPr marL="68580" marR="68580" marT="0" marB="0" anchor="ctr"/>
                </a:tc>
                <a:extLst>
                  <a:ext uri="{0D108BD9-81ED-4DB2-BD59-A6C34878D82A}">
                    <a16:rowId xmlns:a16="http://schemas.microsoft.com/office/drawing/2014/main" val="2181344761"/>
                  </a:ext>
                </a:extLst>
              </a:tr>
              <a:tr h="453272">
                <a:tc>
                  <a:txBody>
                    <a:bodyPr/>
                    <a:lstStyle/>
                    <a:p>
                      <a:pPr algn="ctr">
                        <a:lnSpc>
                          <a:spcPct val="115000"/>
                        </a:lnSpc>
                        <a:spcAft>
                          <a:spcPts val="0"/>
                        </a:spcAft>
                      </a:pPr>
                      <a:r>
                        <a:rPr lang="en-US" sz="1900" noProof="0" dirty="0" smtClean="0">
                          <a:effectLst/>
                        </a:rPr>
                        <a:t>RMSE</a:t>
                      </a:r>
                      <a:endParaRPr lang="id-ID" sz="1900" noProof="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101955" marR="101955"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1.94</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1.93</a:t>
                      </a:r>
                    </a:p>
                  </a:txBody>
                  <a:tcPr marL="68580" marR="68580" marT="0" marB="0" anchor="ctr"/>
                </a:tc>
                <a:tc>
                  <a:txBody>
                    <a:bodyPr/>
                    <a:lstStyle/>
                    <a:p>
                      <a:pPr algn="ctr">
                        <a:lnSpc>
                          <a:spcPct val="115000"/>
                        </a:lnSpc>
                        <a:spcAft>
                          <a:spcPts val="0"/>
                        </a:spcAft>
                      </a:pPr>
                      <a:r>
                        <a:rPr lang="en-US" sz="1900">
                          <a:effectLst/>
                          <a:latin typeface="+mn-lt"/>
                          <a:ea typeface="Times New Roman" panose="02020603050405020304" pitchFamily="18" charset="0"/>
                          <a:cs typeface="Arial" panose="020B0604020202020204" pitchFamily="34" charset="0"/>
                        </a:rPr>
                        <a:t>1.96</a:t>
                      </a:r>
                    </a:p>
                  </a:txBody>
                  <a:tcPr marL="68580" marR="68580" marT="0" marB="0" anchor="ctr"/>
                </a:tc>
                <a:tc>
                  <a:txBody>
                    <a:bodyPr/>
                    <a:lstStyle/>
                    <a:p>
                      <a:pPr algn="ctr">
                        <a:lnSpc>
                          <a:spcPct val="115000"/>
                        </a:lnSpc>
                        <a:spcAft>
                          <a:spcPts val="0"/>
                        </a:spcAft>
                      </a:pPr>
                      <a:r>
                        <a:rPr lang="en-US" sz="1900" dirty="0">
                          <a:effectLst/>
                          <a:latin typeface="+mn-lt"/>
                          <a:ea typeface="Times New Roman" panose="02020603050405020304" pitchFamily="18" charset="0"/>
                          <a:cs typeface="Arial" panose="020B0604020202020204" pitchFamily="34" charset="0"/>
                        </a:rPr>
                        <a:t>1.86</a:t>
                      </a:r>
                    </a:p>
                  </a:txBody>
                  <a:tcPr marL="68580" marR="68580" marT="0" marB="0" anchor="ctr"/>
                </a:tc>
                <a:extLst>
                  <a:ext uri="{0D108BD9-81ED-4DB2-BD59-A6C34878D82A}">
                    <a16:rowId xmlns:a16="http://schemas.microsoft.com/office/drawing/2014/main" val="2137683898"/>
                  </a:ext>
                </a:extLst>
              </a:tr>
            </a:tbl>
          </a:graphicData>
        </a:graphic>
      </p:graphicFrame>
    </p:spTree>
    <p:extLst>
      <p:ext uri="{BB962C8B-B14F-4D97-AF65-F5344CB8AC3E}">
        <p14:creationId xmlns:p14="http://schemas.microsoft.com/office/powerpoint/2010/main" val="2706813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300" b="1" dirty="0">
                <a:latin typeface="+mn-lt"/>
              </a:rPr>
              <a:t>Plot hidrograf simulasi </a:t>
            </a:r>
            <a:r>
              <a:rPr lang="en-US" sz="3300" b="1" dirty="0" smtClean="0">
                <a:solidFill>
                  <a:srgbClr val="7EBC1F"/>
                </a:solidFill>
                <a:latin typeface="+mn-lt"/>
              </a:rPr>
              <a:t>DAS </a:t>
            </a:r>
            <a:r>
              <a:rPr lang="id-ID" sz="3300" b="1" dirty="0" smtClean="0">
                <a:solidFill>
                  <a:srgbClr val="7EBC1F"/>
                </a:solidFill>
                <a:latin typeface="+mn-lt"/>
              </a:rPr>
              <a:t>Progo </a:t>
            </a:r>
            <a:endParaRPr lang="id-ID" sz="3300"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33</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pic>
        <p:nvPicPr>
          <p:cNvPr id="9" name="Picture 8" descr="D:\Bogor Agriculture University\Semester 3\Kolokium\Model GR4J\dengan R\DAS Progo 1 edit.jpg"/>
          <p:cNvPicPr/>
          <p:nvPr/>
        </p:nvPicPr>
        <p:blipFill rotWithShape="1">
          <a:blip r:embed="rId3">
            <a:extLst>
              <a:ext uri="{28A0092B-C50C-407E-A947-70E740481C1C}">
                <a14:useLocalDpi xmlns:a14="http://schemas.microsoft.com/office/drawing/2010/main" val="0"/>
              </a:ext>
            </a:extLst>
          </a:blip>
          <a:srcRect l="1553" r="8562"/>
          <a:stretch/>
        </p:blipFill>
        <p:spPr bwMode="auto">
          <a:xfrm>
            <a:off x="984648" y="1398412"/>
            <a:ext cx="7003541" cy="4423948"/>
          </a:xfrm>
          <a:prstGeom prst="rect">
            <a:avLst/>
          </a:prstGeom>
          <a:noFill/>
          <a:ln>
            <a:noFill/>
          </a:ln>
          <a:extLst>
            <a:ext uri="{53640926-AAD7-44D8-BBD7-CCE9431645EC}">
              <a14:shadowObscured xmlns:a14="http://schemas.microsoft.com/office/drawing/2010/main"/>
            </a:ext>
          </a:extLst>
        </p:spPr>
      </p:pic>
      <p:sp>
        <p:nvSpPr>
          <p:cNvPr id="12" name="Rectangle 11"/>
          <p:cNvSpPr/>
          <p:nvPr/>
        </p:nvSpPr>
        <p:spPr>
          <a:xfrm>
            <a:off x="2234166" y="5822360"/>
            <a:ext cx="4504503" cy="384721"/>
          </a:xfrm>
          <a:prstGeom prst="rect">
            <a:avLst/>
          </a:prstGeom>
        </p:spPr>
        <p:txBody>
          <a:bodyPr wrap="none">
            <a:spAutoFit/>
          </a:bodyPr>
          <a:lstStyle/>
          <a:p>
            <a:r>
              <a:rPr lang="id-ID" sz="1900" dirty="0"/>
              <a:t>Gambar </a:t>
            </a:r>
            <a:r>
              <a:rPr lang="en-US" sz="1900" dirty="0" smtClean="0"/>
              <a:t>8 </a:t>
            </a:r>
            <a:r>
              <a:rPr lang="pt-BR" sz="1900" dirty="0"/>
              <a:t>Plot hidrograf simulasi DAS Progo</a:t>
            </a:r>
            <a:endParaRPr lang="id-ID" sz="1900" dirty="0"/>
          </a:p>
        </p:txBody>
      </p:sp>
    </p:spTree>
    <p:extLst>
      <p:ext uri="{BB962C8B-B14F-4D97-AF65-F5344CB8AC3E}">
        <p14:creationId xmlns:p14="http://schemas.microsoft.com/office/powerpoint/2010/main" val="4232299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300" b="1" dirty="0">
                <a:latin typeface="+mn-lt"/>
              </a:rPr>
              <a:t>Plot hidrograf simulasi </a:t>
            </a:r>
            <a:r>
              <a:rPr lang="en-US" sz="3300" b="1" dirty="0">
                <a:solidFill>
                  <a:srgbClr val="7EBC1F"/>
                </a:solidFill>
                <a:latin typeface="+mn-lt"/>
              </a:rPr>
              <a:t>sub DAS </a:t>
            </a:r>
            <a:r>
              <a:rPr lang="id-ID" sz="3300" b="1" dirty="0" smtClean="0">
                <a:solidFill>
                  <a:srgbClr val="7EBC1F"/>
                </a:solidFill>
                <a:latin typeface="+mn-lt"/>
              </a:rPr>
              <a:t>Wuryantoro </a:t>
            </a:r>
            <a:endParaRPr lang="id-ID" sz="3300"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34</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2" name="Rectangle 11"/>
          <p:cNvSpPr/>
          <p:nvPr/>
        </p:nvSpPr>
        <p:spPr>
          <a:xfrm>
            <a:off x="1799275" y="5764191"/>
            <a:ext cx="5774338" cy="384721"/>
          </a:xfrm>
          <a:prstGeom prst="rect">
            <a:avLst/>
          </a:prstGeom>
        </p:spPr>
        <p:txBody>
          <a:bodyPr wrap="none">
            <a:spAutoFit/>
          </a:bodyPr>
          <a:lstStyle/>
          <a:p>
            <a:r>
              <a:rPr lang="id-ID" sz="1900" dirty="0"/>
              <a:t>Gambar </a:t>
            </a:r>
            <a:r>
              <a:rPr lang="en-US" sz="1900" dirty="0" smtClean="0"/>
              <a:t>9 </a:t>
            </a:r>
            <a:r>
              <a:rPr lang="pt-BR" sz="1900" dirty="0"/>
              <a:t>Plot hidrograf simulasi sub DAS Wuryantoro </a:t>
            </a:r>
            <a:endParaRPr lang="id-ID" sz="1900" dirty="0"/>
          </a:p>
        </p:txBody>
      </p:sp>
      <p:pic>
        <p:nvPicPr>
          <p:cNvPr id="13" name="Picture 12" descr="D:\Bogor Agriculture University\Semester 3\Kolokium\Model GR4J\dengan R\DAS Mikro Wuryantoro 1 edit.jpg"/>
          <p:cNvPicPr/>
          <p:nvPr/>
        </p:nvPicPr>
        <p:blipFill rotWithShape="1">
          <a:blip r:embed="rId3">
            <a:extLst>
              <a:ext uri="{28A0092B-C50C-407E-A947-70E740481C1C}">
                <a14:useLocalDpi xmlns:a14="http://schemas.microsoft.com/office/drawing/2010/main" val="0"/>
              </a:ext>
            </a:extLst>
          </a:blip>
          <a:srcRect l="1835" r="8271"/>
          <a:stretch/>
        </p:blipFill>
        <p:spPr bwMode="auto">
          <a:xfrm>
            <a:off x="774064" y="1433229"/>
            <a:ext cx="7360415" cy="43854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6256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24871"/>
            <a:ext cx="7724300" cy="1121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3300" b="1" dirty="0">
                <a:latin typeface="+mn-lt"/>
              </a:rPr>
              <a:t>Plot hidrograf simulasi </a:t>
            </a:r>
            <a:r>
              <a:rPr lang="en-US" sz="3300" b="1" dirty="0" smtClean="0">
                <a:solidFill>
                  <a:srgbClr val="7EBC1F"/>
                </a:solidFill>
                <a:latin typeface="+mn-lt"/>
              </a:rPr>
              <a:t>DAS </a:t>
            </a:r>
            <a:r>
              <a:rPr lang="id-ID" sz="3300" b="1" dirty="0" smtClean="0">
                <a:solidFill>
                  <a:srgbClr val="7EBC1F"/>
                </a:solidFill>
                <a:latin typeface="+mn-lt"/>
              </a:rPr>
              <a:t>Cimanuk – Stasiun Majalengka </a:t>
            </a:r>
            <a:endParaRPr lang="id-ID" sz="3300"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3</a:t>
            </a:r>
            <a:r>
              <a:rPr lang="en-US" sz="1350" b="1" dirty="0" smtClean="0"/>
              <a:t>5</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2" name="Rectangle 11"/>
          <p:cNvSpPr/>
          <p:nvPr/>
        </p:nvSpPr>
        <p:spPr>
          <a:xfrm>
            <a:off x="929291" y="5818664"/>
            <a:ext cx="7114255" cy="384721"/>
          </a:xfrm>
          <a:prstGeom prst="rect">
            <a:avLst/>
          </a:prstGeom>
        </p:spPr>
        <p:txBody>
          <a:bodyPr wrap="none">
            <a:spAutoFit/>
          </a:bodyPr>
          <a:lstStyle/>
          <a:p>
            <a:r>
              <a:rPr lang="id-ID" sz="1900" dirty="0"/>
              <a:t>Gambar </a:t>
            </a:r>
            <a:r>
              <a:rPr lang="en-US" sz="1900" dirty="0" smtClean="0"/>
              <a:t>10 </a:t>
            </a:r>
            <a:r>
              <a:rPr lang="pt-BR" sz="1900" dirty="0"/>
              <a:t>Plot hidrograf simulasi DAS Cimanuk – Stasiun Majalengka </a:t>
            </a:r>
            <a:endParaRPr lang="id-ID" sz="1900" dirty="0"/>
          </a:p>
        </p:txBody>
      </p:sp>
      <p:pic>
        <p:nvPicPr>
          <p:cNvPr id="10" name="Picture 9" descr="D:\Bogor Agriculture University\Semester 3\Kolokium\Model GR4J\dengan R\Data Baru\Yang Dipakai Tesis\DAS Cimanuk_Majalengka.jpeg"/>
          <p:cNvPicPr/>
          <p:nvPr/>
        </p:nvPicPr>
        <p:blipFill rotWithShape="1">
          <a:blip r:embed="rId3">
            <a:extLst>
              <a:ext uri="{28A0092B-C50C-407E-A947-70E740481C1C}">
                <a14:useLocalDpi xmlns:a14="http://schemas.microsoft.com/office/drawing/2010/main" val="0"/>
              </a:ext>
            </a:extLst>
          </a:blip>
          <a:srcRect t="1" r="5960" b="40949"/>
          <a:stretch/>
        </p:blipFill>
        <p:spPr bwMode="auto">
          <a:xfrm>
            <a:off x="554213" y="1696755"/>
            <a:ext cx="7864412" cy="4071075"/>
          </a:xfrm>
          <a:prstGeom prst="rect">
            <a:avLst/>
          </a:prstGeom>
          <a:noFill/>
          <a:ln>
            <a:solidFill>
              <a:schemeClr val="bg1"/>
            </a:solidFill>
          </a:ln>
          <a:extLst>
            <a:ext uri="{53640926-AAD7-44D8-BBD7-CCE9431645EC}">
              <a14:shadowObscured xmlns:a14="http://schemas.microsoft.com/office/drawing/2010/main"/>
            </a:ext>
          </a:extLst>
        </p:spPr>
      </p:pic>
      <p:sp>
        <p:nvSpPr>
          <p:cNvPr id="2" name="Rectangle 1"/>
          <p:cNvSpPr/>
          <p:nvPr/>
        </p:nvSpPr>
        <p:spPr>
          <a:xfrm>
            <a:off x="650240" y="5384800"/>
            <a:ext cx="340766" cy="43386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d-ID"/>
          </a:p>
        </p:txBody>
      </p:sp>
    </p:spTree>
    <p:extLst>
      <p:ext uri="{BB962C8B-B14F-4D97-AF65-F5344CB8AC3E}">
        <p14:creationId xmlns:p14="http://schemas.microsoft.com/office/powerpoint/2010/main" val="738972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24871"/>
            <a:ext cx="7724300" cy="1121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3300" b="1" dirty="0">
                <a:latin typeface="+mn-lt"/>
              </a:rPr>
              <a:t>Plot hidrograf simulasi </a:t>
            </a:r>
            <a:r>
              <a:rPr lang="en-US" sz="3300" b="1" dirty="0" smtClean="0">
                <a:solidFill>
                  <a:srgbClr val="7EBC1F"/>
                </a:solidFill>
                <a:latin typeface="+mn-lt"/>
              </a:rPr>
              <a:t>DAS </a:t>
            </a:r>
            <a:r>
              <a:rPr lang="id-ID" sz="3300" b="1" dirty="0" smtClean="0">
                <a:solidFill>
                  <a:srgbClr val="7EBC1F"/>
                </a:solidFill>
                <a:latin typeface="+mn-lt"/>
              </a:rPr>
              <a:t>Cimanuk – </a:t>
            </a:r>
            <a:r>
              <a:rPr lang="id-ID" sz="3300" b="1" dirty="0">
                <a:solidFill>
                  <a:srgbClr val="7EBC1F"/>
                </a:solidFill>
                <a:latin typeface="+mn-lt"/>
              </a:rPr>
              <a:t>Stasiun Parakondang</a:t>
            </a:r>
            <a:r>
              <a:rPr lang="id-ID" sz="3300" b="1" dirty="0" smtClean="0">
                <a:solidFill>
                  <a:srgbClr val="7EBC1F"/>
                </a:solidFill>
                <a:latin typeface="+mn-lt"/>
              </a:rPr>
              <a:t> </a:t>
            </a:r>
            <a:endParaRPr lang="id-ID" sz="3300"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36</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2" name="Rectangle 11"/>
          <p:cNvSpPr/>
          <p:nvPr/>
        </p:nvSpPr>
        <p:spPr>
          <a:xfrm>
            <a:off x="929291" y="5818664"/>
            <a:ext cx="7252242" cy="384721"/>
          </a:xfrm>
          <a:prstGeom prst="rect">
            <a:avLst/>
          </a:prstGeom>
        </p:spPr>
        <p:txBody>
          <a:bodyPr wrap="none">
            <a:spAutoFit/>
          </a:bodyPr>
          <a:lstStyle/>
          <a:p>
            <a:r>
              <a:rPr lang="id-ID" sz="1900" dirty="0"/>
              <a:t>Gambar </a:t>
            </a:r>
            <a:r>
              <a:rPr lang="en-US" sz="1900" dirty="0" smtClean="0"/>
              <a:t>11 </a:t>
            </a:r>
            <a:r>
              <a:rPr lang="pt-BR" sz="1900" dirty="0"/>
              <a:t>Plot hidrograf simulasi DAS Cimanuk – Stasiun Parakondang </a:t>
            </a:r>
            <a:endParaRPr lang="id-ID" sz="1900" dirty="0"/>
          </a:p>
        </p:txBody>
      </p:sp>
      <p:sp>
        <p:nvSpPr>
          <p:cNvPr id="2" name="Rectangle 1"/>
          <p:cNvSpPr/>
          <p:nvPr/>
        </p:nvSpPr>
        <p:spPr>
          <a:xfrm>
            <a:off x="650240" y="5384800"/>
            <a:ext cx="340766" cy="43386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d-ID"/>
          </a:p>
        </p:txBody>
      </p:sp>
      <p:pic>
        <p:nvPicPr>
          <p:cNvPr id="13" name="Picture 12" descr="D:\Bogor Agriculture University\Semester 3\Kolokium\Model GR4J\dengan R\Data Baru\Yang Dipakai Tesis\DAS Cimanuk_Parakondang.jpeg"/>
          <p:cNvPicPr/>
          <p:nvPr/>
        </p:nvPicPr>
        <p:blipFill rotWithShape="1">
          <a:blip r:embed="rId3">
            <a:extLst>
              <a:ext uri="{28A0092B-C50C-407E-A947-70E740481C1C}">
                <a14:useLocalDpi xmlns:a14="http://schemas.microsoft.com/office/drawing/2010/main" val="0"/>
              </a:ext>
            </a:extLst>
          </a:blip>
          <a:srcRect r="8076" b="41320"/>
          <a:stretch/>
        </p:blipFill>
        <p:spPr bwMode="auto">
          <a:xfrm>
            <a:off x="535781" y="1712863"/>
            <a:ext cx="7724300" cy="4065161"/>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650240" y="5455920"/>
            <a:ext cx="340766" cy="46736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a:p>
        </p:txBody>
      </p:sp>
    </p:spTree>
    <p:extLst>
      <p:ext uri="{BB962C8B-B14F-4D97-AF65-F5344CB8AC3E}">
        <p14:creationId xmlns:p14="http://schemas.microsoft.com/office/powerpoint/2010/main" val="1020714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Hasil Korelasi model </a:t>
            </a:r>
            <a:r>
              <a:rPr lang="id-ID" b="1" dirty="0" smtClean="0">
                <a:solidFill>
                  <a:srgbClr val="7EBC1F"/>
                </a:solidFill>
                <a:latin typeface="+mn-lt"/>
              </a:rPr>
              <a:t>terhadap </a:t>
            </a:r>
            <a:r>
              <a:rPr lang="id-ID" b="1" dirty="0">
                <a:solidFill>
                  <a:srgbClr val="7EBC1F"/>
                </a:solidFill>
                <a:latin typeface="+mn-lt"/>
              </a:rPr>
              <a:t>observasi </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3</a:t>
            </a:r>
            <a:r>
              <a:rPr lang="en-US" sz="1350" b="1" dirty="0" smtClean="0"/>
              <a:t>7</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pic>
        <p:nvPicPr>
          <p:cNvPr id="10" name="Picture 9" descr="D:\Bogor Agriculture University\Semester 3\Kolokium\Model GR4J\dengan R\DAS Progo 2 edit.jpg"/>
          <p:cNvPicPr/>
          <p:nvPr/>
        </p:nvPicPr>
        <p:blipFill rotWithShape="1">
          <a:blip r:embed="rId3">
            <a:extLst>
              <a:ext uri="{28A0092B-C50C-407E-A947-70E740481C1C}">
                <a14:useLocalDpi xmlns:a14="http://schemas.microsoft.com/office/drawing/2010/main" val="0"/>
              </a:ext>
            </a:extLst>
          </a:blip>
          <a:srcRect l="68312" t="1405" r="5990" b="1170"/>
          <a:stretch/>
        </p:blipFill>
        <p:spPr bwMode="auto">
          <a:xfrm>
            <a:off x="1331578" y="1534029"/>
            <a:ext cx="2975865" cy="3400806"/>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2569834" y="4919714"/>
            <a:ext cx="4907926" cy="400110"/>
          </a:xfrm>
          <a:prstGeom prst="rect">
            <a:avLst/>
          </a:prstGeom>
        </p:spPr>
        <p:txBody>
          <a:bodyPr wrap="square">
            <a:spAutoFit/>
          </a:bodyPr>
          <a:lstStyle/>
          <a:p>
            <a:r>
              <a:rPr lang="en-US" sz="2000" dirty="0" smtClean="0">
                <a:ea typeface="Times New Roman" panose="02020603050405020304" pitchFamily="18" charset="0"/>
              </a:rPr>
              <a:t> </a:t>
            </a:r>
            <a:r>
              <a:rPr lang="id-ID" sz="2000" dirty="0" smtClean="0">
                <a:ea typeface="Times New Roman" panose="02020603050405020304" pitchFamily="18" charset="0"/>
              </a:rPr>
              <a:t>(</a:t>
            </a:r>
            <a:r>
              <a:rPr lang="en-US" sz="2000" dirty="0">
                <a:ea typeface="Times New Roman" panose="02020603050405020304" pitchFamily="18" charset="0"/>
              </a:rPr>
              <a:t>a</a:t>
            </a:r>
            <a:r>
              <a:rPr lang="id-ID" sz="2000" dirty="0" smtClean="0">
                <a:ea typeface="Times New Roman" panose="02020603050405020304" pitchFamily="18" charset="0"/>
              </a:rPr>
              <a:t>)</a:t>
            </a:r>
            <a:r>
              <a:rPr lang="en-US" sz="2000" dirty="0" smtClean="0">
                <a:ea typeface="Times New Roman" panose="02020603050405020304" pitchFamily="18" charset="0"/>
              </a:rPr>
              <a:t>                                       </a:t>
            </a:r>
            <a:r>
              <a:rPr lang="id-ID" sz="2000" dirty="0" smtClean="0">
                <a:ea typeface="Times New Roman" panose="02020603050405020304" pitchFamily="18" charset="0"/>
              </a:rPr>
              <a:t> </a:t>
            </a:r>
            <a:r>
              <a:rPr lang="en-US" sz="2000" dirty="0" smtClean="0">
                <a:ea typeface="Times New Roman" panose="02020603050405020304" pitchFamily="18" charset="0"/>
              </a:rPr>
              <a:t>                 </a:t>
            </a:r>
            <a:r>
              <a:rPr lang="id-ID" sz="2000" dirty="0" smtClean="0">
                <a:ea typeface="Times New Roman" panose="02020603050405020304" pitchFamily="18" charset="0"/>
              </a:rPr>
              <a:t>(</a:t>
            </a:r>
            <a:r>
              <a:rPr lang="en-US" sz="2000" dirty="0">
                <a:ea typeface="Times New Roman" panose="02020603050405020304" pitchFamily="18" charset="0"/>
              </a:rPr>
              <a:t>b</a:t>
            </a:r>
            <a:r>
              <a:rPr lang="id-ID" sz="2000" dirty="0" smtClean="0">
                <a:ea typeface="Times New Roman" panose="02020603050405020304" pitchFamily="18" charset="0"/>
              </a:rPr>
              <a:t>) </a:t>
            </a:r>
            <a:r>
              <a:rPr lang="en-US" sz="2000" dirty="0" smtClean="0">
                <a:ea typeface="Times New Roman" panose="02020603050405020304" pitchFamily="18" charset="0"/>
              </a:rPr>
              <a:t>   </a:t>
            </a:r>
            <a:endParaRPr lang="id-ID" sz="2000" dirty="0"/>
          </a:p>
        </p:txBody>
      </p:sp>
      <p:sp>
        <p:nvSpPr>
          <p:cNvPr id="3" name="Rectangle 2"/>
          <p:cNvSpPr/>
          <p:nvPr/>
        </p:nvSpPr>
        <p:spPr>
          <a:xfrm>
            <a:off x="535781" y="5374942"/>
            <a:ext cx="8301326" cy="677108"/>
          </a:xfrm>
          <a:prstGeom prst="rect">
            <a:avLst/>
          </a:prstGeom>
        </p:spPr>
        <p:txBody>
          <a:bodyPr wrap="square">
            <a:spAutoFit/>
          </a:bodyPr>
          <a:lstStyle/>
          <a:p>
            <a:pPr algn="just">
              <a:spcBef>
                <a:spcPts val="1200"/>
              </a:spcBef>
            </a:pPr>
            <a:r>
              <a:rPr lang="id-ID" sz="1900" dirty="0">
                <a:ea typeface="Times New Roman" panose="02020603050405020304" pitchFamily="18" charset="0"/>
                <a:cs typeface="Times New Roman" panose="02020603050405020304" pitchFamily="18" charset="0"/>
              </a:rPr>
              <a:t>Gambar </a:t>
            </a:r>
            <a:r>
              <a:rPr lang="en-US" sz="1900" dirty="0" smtClean="0">
                <a:ea typeface="Times New Roman" panose="02020603050405020304" pitchFamily="18" charset="0"/>
                <a:cs typeface="Times New Roman" panose="02020603050405020304" pitchFamily="18" charset="0"/>
              </a:rPr>
              <a:t>12</a:t>
            </a:r>
            <a:r>
              <a:rPr lang="id-ID" sz="1900" dirty="0" smtClean="0">
                <a:ea typeface="Times New Roman" panose="02020603050405020304" pitchFamily="18" charset="0"/>
                <a:cs typeface="Times New Roman" panose="02020603050405020304" pitchFamily="18" charset="0"/>
              </a:rPr>
              <a:t> </a:t>
            </a:r>
            <a:r>
              <a:rPr lang="id-ID" sz="1900" dirty="0">
                <a:ea typeface="Times New Roman" panose="02020603050405020304" pitchFamily="18" charset="0"/>
                <a:cs typeface="Times New Roman" panose="02020603050405020304" pitchFamily="18" charset="0"/>
              </a:rPr>
              <a:t>Korelasi model terhadap observasi pada (a) </a:t>
            </a:r>
            <a:r>
              <a:rPr lang="id-ID" sz="1900" b="1" dirty="0">
                <a:solidFill>
                  <a:srgbClr val="7EBC1F"/>
                </a:solidFill>
                <a:ea typeface="Times New Roman" panose="02020603050405020304" pitchFamily="18" charset="0"/>
                <a:cs typeface="Times New Roman" panose="02020603050405020304" pitchFamily="18" charset="0"/>
              </a:rPr>
              <a:t>DAS Progo </a:t>
            </a:r>
            <a:r>
              <a:rPr lang="id-ID" sz="1900" dirty="0">
                <a:ea typeface="Times New Roman" panose="02020603050405020304" pitchFamily="18" charset="0"/>
                <a:cs typeface="Times New Roman" panose="02020603050405020304" pitchFamily="18" charset="0"/>
              </a:rPr>
              <a:t>dan (b) </a:t>
            </a:r>
            <a:r>
              <a:rPr lang="id-ID" sz="1900" b="1" dirty="0">
                <a:solidFill>
                  <a:srgbClr val="7EBC1F"/>
                </a:solidFill>
                <a:ea typeface="Times New Roman" panose="02020603050405020304" pitchFamily="18" charset="0"/>
                <a:cs typeface="Times New Roman" panose="02020603050405020304" pitchFamily="18" charset="0"/>
              </a:rPr>
              <a:t>sub DAS Wuryantoro</a:t>
            </a:r>
            <a:endParaRPr lang="en-US" sz="1900" b="1" dirty="0">
              <a:solidFill>
                <a:srgbClr val="7EBC1F"/>
              </a:solidFill>
              <a:ea typeface="Times New Roman" panose="02020603050405020304" pitchFamily="18" charset="0"/>
              <a:cs typeface="Times New Roman" panose="02020603050405020304" pitchFamily="18" charset="0"/>
            </a:endParaRPr>
          </a:p>
        </p:txBody>
      </p:sp>
      <p:pic>
        <p:nvPicPr>
          <p:cNvPr id="12" name="Picture 11" descr="D:\Bogor Agriculture University\Semester 3\Kolokium\Model GR4J\dengan R\DAS Mikro Wuryantoro.jpeg"/>
          <p:cNvPicPr/>
          <p:nvPr/>
        </p:nvPicPr>
        <p:blipFill rotWithShape="1">
          <a:blip r:embed="rId4">
            <a:extLst>
              <a:ext uri="{28A0092B-C50C-407E-A947-70E740481C1C}">
                <a14:useLocalDpi xmlns:a14="http://schemas.microsoft.com/office/drawing/2010/main" val="0"/>
              </a:ext>
            </a:extLst>
          </a:blip>
          <a:srcRect l="68305" t="60248" r="6003" b="4309"/>
          <a:stretch/>
        </p:blipFill>
        <p:spPr bwMode="auto">
          <a:xfrm>
            <a:off x="4791756" y="1534029"/>
            <a:ext cx="2989170" cy="34008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4402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Hasil Korelasi model </a:t>
            </a:r>
            <a:r>
              <a:rPr lang="id-ID" b="1" dirty="0" smtClean="0">
                <a:solidFill>
                  <a:srgbClr val="7EBC1F"/>
                </a:solidFill>
                <a:latin typeface="+mn-lt"/>
              </a:rPr>
              <a:t>terhadap </a:t>
            </a:r>
            <a:r>
              <a:rPr lang="id-ID" b="1" dirty="0">
                <a:solidFill>
                  <a:srgbClr val="7EBC1F"/>
                </a:solidFill>
                <a:latin typeface="+mn-lt"/>
              </a:rPr>
              <a:t>observasi </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38</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2569834" y="4919714"/>
            <a:ext cx="4907926" cy="400110"/>
          </a:xfrm>
          <a:prstGeom prst="rect">
            <a:avLst/>
          </a:prstGeom>
        </p:spPr>
        <p:txBody>
          <a:bodyPr wrap="square">
            <a:spAutoFit/>
          </a:bodyPr>
          <a:lstStyle/>
          <a:p>
            <a:r>
              <a:rPr lang="en-US" sz="2000" dirty="0" smtClean="0">
                <a:ea typeface="Times New Roman" panose="02020603050405020304" pitchFamily="18" charset="0"/>
              </a:rPr>
              <a:t> </a:t>
            </a:r>
            <a:r>
              <a:rPr lang="id-ID" sz="2000" dirty="0" smtClean="0">
                <a:ea typeface="Times New Roman" panose="02020603050405020304" pitchFamily="18" charset="0"/>
              </a:rPr>
              <a:t>(</a:t>
            </a:r>
            <a:r>
              <a:rPr lang="en-US" sz="2000" dirty="0" smtClean="0">
                <a:ea typeface="Times New Roman" panose="02020603050405020304" pitchFamily="18" charset="0"/>
              </a:rPr>
              <a:t>c</a:t>
            </a:r>
            <a:r>
              <a:rPr lang="id-ID" sz="2000" dirty="0" smtClean="0">
                <a:ea typeface="Times New Roman" panose="02020603050405020304" pitchFamily="18" charset="0"/>
              </a:rPr>
              <a:t>)</a:t>
            </a:r>
            <a:r>
              <a:rPr lang="en-US" sz="2000" dirty="0" smtClean="0">
                <a:ea typeface="Times New Roman" panose="02020603050405020304" pitchFamily="18" charset="0"/>
              </a:rPr>
              <a:t>                                       </a:t>
            </a:r>
            <a:r>
              <a:rPr lang="id-ID" sz="2000" dirty="0" smtClean="0">
                <a:ea typeface="Times New Roman" panose="02020603050405020304" pitchFamily="18" charset="0"/>
              </a:rPr>
              <a:t> </a:t>
            </a:r>
            <a:r>
              <a:rPr lang="en-US" sz="2000" dirty="0" smtClean="0">
                <a:ea typeface="Times New Roman" panose="02020603050405020304" pitchFamily="18" charset="0"/>
              </a:rPr>
              <a:t>                 </a:t>
            </a:r>
            <a:r>
              <a:rPr lang="id-ID" sz="2000" dirty="0" smtClean="0">
                <a:ea typeface="Times New Roman" panose="02020603050405020304" pitchFamily="18" charset="0"/>
              </a:rPr>
              <a:t>(</a:t>
            </a:r>
            <a:r>
              <a:rPr lang="en-US" sz="2000" dirty="0" smtClean="0">
                <a:ea typeface="Times New Roman" panose="02020603050405020304" pitchFamily="18" charset="0"/>
              </a:rPr>
              <a:t>d</a:t>
            </a:r>
            <a:r>
              <a:rPr lang="id-ID" sz="2000" dirty="0" smtClean="0">
                <a:ea typeface="Times New Roman" panose="02020603050405020304" pitchFamily="18" charset="0"/>
              </a:rPr>
              <a:t>) </a:t>
            </a:r>
            <a:r>
              <a:rPr lang="en-US" sz="2000" dirty="0" smtClean="0">
                <a:ea typeface="Times New Roman" panose="02020603050405020304" pitchFamily="18" charset="0"/>
              </a:rPr>
              <a:t>   </a:t>
            </a:r>
            <a:endParaRPr lang="id-ID" sz="2000" dirty="0"/>
          </a:p>
        </p:txBody>
      </p:sp>
      <p:sp>
        <p:nvSpPr>
          <p:cNvPr id="3" name="Rectangle 2"/>
          <p:cNvSpPr/>
          <p:nvPr/>
        </p:nvSpPr>
        <p:spPr>
          <a:xfrm>
            <a:off x="535781" y="5374942"/>
            <a:ext cx="8301326" cy="677108"/>
          </a:xfrm>
          <a:prstGeom prst="rect">
            <a:avLst/>
          </a:prstGeom>
        </p:spPr>
        <p:txBody>
          <a:bodyPr wrap="square">
            <a:spAutoFit/>
          </a:bodyPr>
          <a:lstStyle/>
          <a:p>
            <a:pPr algn="just">
              <a:spcBef>
                <a:spcPts val="1200"/>
              </a:spcBef>
            </a:pPr>
            <a:r>
              <a:rPr lang="id-ID" sz="1900" dirty="0">
                <a:ea typeface="Times New Roman" panose="02020603050405020304" pitchFamily="18" charset="0"/>
                <a:cs typeface="Times New Roman" panose="02020603050405020304" pitchFamily="18" charset="0"/>
              </a:rPr>
              <a:t>Gambar </a:t>
            </a:r>
            <a:r>
              <a:rPr lang="en-US" sz="1900" dirty="0" smtClean="0">
                <a:ea typeface="Times New Roman" panose="02020603050405020304" pitchFamily="18" charset="0"/>
                <a:cs typeface="Times New Roman" panose="02020603050405020304" pitchFamily="18" charset="0"/>
              </a:rPr>
              <a:t>13</a:t>
            </a:r>
            <a:r>
              <a:rPr lang="id-ID" sz="1900" dirty="0">
                <a:ea typeface="Times New Roman" panose="02020603050405020304" pitchFamily="18" charset="0"/>
                <a:cs typeface="Times New Roman" panose="02020603050405020304" pitchFamily="18" charset="0"/>
              </a:rPr>
              <a:t> Korelasi model terhadap observasi pada </a:t>
            </a:r>
            <a:r>
              <a:rPr lang="id-ID" sz="1900" dirty="0" smtClean="0">
                <a:ea typeface="Times New Roman" panose="02020603050405020304" pitchFamily="18" charset="0"/>
                <a:cs typeface="Times New Roman" panose="02020603050405020304" pitchFamily="18" charset="0"/>
              </a:rPr>
              <a:t>(</a:t>
            </a:r>
            <a:r>
              <a:rPr lang="id-ID" sz="1900" dirty="0">
                <a:ea typeface="Times New Roman" panose="02020603050405020304" pitchFamily="18" charset="0"/>
                <a:cs typeface="Times New Roman" panose="02020603050405020304" pitchFamily="18" charset="0"/>
              </a:rPr>
              <a:t>c) </a:t>
            </a:r>
            <a:r>
              <a:rPr lang="id-ID" sz="1900" b="1" dirty="0">
                <a:solidFill>
                  <a:srgbClr val="7EBC1F"/>
                </a:solidFill>
                <a:ea typeface="Times New Roman" panose="02020603050405020304" pitchFamily="18" charset="0"/>
                <a:cs typeface="Times New Roman" panose="02020603050405020304" pitchFamily="18" charset="0"/>
              </a:rPr>
              <a:t>DAS Cimanuk – Stasiun Majalengka</a:t>
            </a:r>
            <a:r>
              <a:rPr lang="id-ID" sz="1900" dirty="0">
                <a:ea typeface="Times New Roman" panose="02020603050405020304" pitchFamily="18" charset="0"/>
                <a:cs typeface="Times New Roman" panose="02020603050405020304" pitchFamily="18" charset="0"/>
              </a:rPr>
              <a:t> dan (d) </a:t>
            </a:r>
            <a:r>
              <a:rPr lang="id-ID" sz="1900" b="1" dirty="0">
                <a:solidFill>
                  <a:srgbClr val="7EBC1F"/>
                </a:solidFill>
                <a:ea typeface="Times New Roman" panose="02020603050405020304" pitchFamily="18" charset="0"/>
                <a:cs typeface="Times New Roman" panose="02020603050405020304" pitchFamily="18" charset="0"/>
              </a:rPr>
              <a:t>DAS Cimanuk – Stasiun Parakondang</a:t>
            </a:r>
            <a:endParaRPr lang="en-US" sz="1900" b="1" dirty="0">
              <a:solidFill>
                <a:srgbClr val="7EBC1F"/>
              </a:solidFill>
              <a:ea typeface="Times New Roman" panose="02020603050405020304" pitchFamily="18" charset="0"/>
              <a:cs typeface="Times New Roman" panose="02020603050405020304" pitchFamily="18" charset="0"/>
            </a:endParaRPr>
          </a:p>
        </p:txBody>
      </p:sp>
      <p:pic>
        <p:nvPicPr>
          <p:cNvPr id="13" name="Picture 12" descr="D:\Bogor Agriculture University\Semester 3\Kolokium\Model GR4J\dengan R\Data Baru\Yang Dipakai Tesis\DAS Cimanuk_Majalengka.jpeg"/>
          <p:cNvPicPr/>
          <p:nvPr/>
        </p:nvPicPr>
        <p:blipFill rotWithShape="1">
          <a:blip r:embed="rId3">
            <a:extLst>
              <a:ext uri="{28A0092B-C50C-407E-A947-70E740481C1C}">
                <a14:useLocalDpi xmlns:a14="http://schemas.microsoft.com/office/drawing/2010/main" val="0"/>
              </a:ext>
            </a:extLst>
          </a:blip>
          <a:srcRect l="68183" t="60330" r="6115" b="4279"/>
          <a:stretch/>
        </p:blipFill>
        <p:spPr bwMode="auto">
          <a:xfrm>
            <a:off x="1341738" y="1498046"/>
            <a:ext cx="2965451" cy="3366550"/>
          </a:xfrm>
          <a:prstGeom prst="rect">
            <a:avLst/>
          </a:prstGeom>
          <a:noFill/>
          <a:ln>
            <a:noFill/>
          </a:ln>
          <a:extLst>
            <a:ext uri="{53640926-AAD7-44D8-BBD7-CCE9431645EC}">
              <a14:shadowObscured xmlns:a14="http://schemas.microsoft.com/office/drawing/2010/main"/>
            </a:ext>
          </a:extLst>
        </p:spPr>
      </p:pic>
      <p:pic>
        <p:nvPicPr>
          <p:cNvPr id="14" name="Picture 13" descr="D:\Bogor Agriculture University\Semester 3\Kolokium\Model GR4J\dengan R\Data Baru\Yang Dipakai Tesis\DAS Cimanuk_Parakondang.jpeg"/>
          <p:cNvPicPr/>
          <p:nvPr/>
        </p:nvPicPr>
        <p:blipFill rotWithShape="1">
          <a:blip r:embed="rId4">
            <a:extLst>
              <a:ext uri="{28A0092B-C50C-407E-A947-70E740481C1C}">
                <a14:useLocalDpi xmlns:a14="http://schemas.microsoft.com/office/drawing/2010/main" val="0"/>
              </a:ext>
            </a:extLst>
          </a:blip>
          <a:srcRect l="68335" t="60513" r="5657" b="4274"/>
          <a:stretch/>
        </p:blipFill>
        <p:spPr bwMode="auto">
          <a:xfrm>
            <a:off x="4686444" y="1490684"/>
            <a:ext cx="3041968" cy="33955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70519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Penentuan </a:t>
            </a:r>
            <a:r>
              <a:rPr lang="id-ID" b="1" dirty="0">
                <a:solidFill>
                  <a:srgbClr val="7EBC1F"/>
                </a:solidFill>
                <a:latin typeface="+mn-lt"/>
              </a:rPr>
              <a:t>Kalender Tanam</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39</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grpSp>
        <p:nvGrpSpPr>
          <p:cNvPr id="19" name="Group 18"/>
          <p:cNvGrpSpPr/>
          <p:nvPr/>
        </p:nvGrpSpPr>
        <p:grpSpPr>
          <a:xfrm>
            <a:off x="708922" y="1862936"/>
            <a:ext cx="7663841" cy="3508072"/>
            <a:chOff x="449330" y="1154121"/>
            <a:chExt cx="7663841" cy="3508072"/>
          </a:xfrm>
        </p:grpSpPr>
        <p:sp>
          <p:nvSpPr>
            <p:cNvPr id="4" name="Rectangle 3"/>
            <p:cNvSpPr/>
            <p:nvPr/>
          </p:nvSpPr>
          <p:spPr>
            <a:xfrm>
              <a:off x="1956251" y="1154121"/>
              <a:ext cx="2684646" cy="400110"/>
            </a:xfrm>
            <a:prstGeom prst="rect">
              <a:avLst/>
            </a:prstGeom>
          </p:spPr>
          <p:txBody>
            <a:bodyPr wrap="none">
              <a:spAutoFit/>
            </a:bodyPr>
            <a:lstStyle/>
            <a:p>
              <a:r>
                <a:rPr lang="en-US" sz="2000" dirty="0" smtClean="0">
                  <a:ea typeface="Times New Roman" panose="02020603050405020304" pitchFamily="18" charset="0"/>
                  <a:cs typeface="Times New Roman" panose="02020603050405020304" pitchFamily="18" charset="0"/>
                </a:rPr>
                <a:t>P</a:t>
              </a:r>
              <a:r>
                <a:rPr lang="id-ID" sz="2000" dirty="0" smtClean="0">
                  <a:ea typeface="Times New Roman" panose="02020603050405020304" pitchFamily="18" charset="0"/>
                  <a:cs typeface="Times New Roman" panose="02020603050405020304" pitchFamily="18" charset="0"/>
                </a:rPr>
                <a:t>arameter </a:t>
              </a:r>
              <a:r>
                <a:rPr lang="id-ID" sz="2000" dirty="0">
                  <a:ea typeface="Times New Roman" panose="02020603050405020304" pitchFamily="18" charset="0"/>
                  <a:cs typeface="Times New Roman" panose="02020603050405020304" pitchFamily="18" charset="0"/>
                </a:rPr>
                <a:t>yang optimal</a:t>
              </a:r>
              <a:endParaRPr lang="id-ID" sz="2000" dirty="0"/>
            </a:p>
          </p:txBody>
        </p:sp>
        <p:grpSp>
          <p:nvGrpSpPr>
            <p:cNvPr id="18" name="Group 17"/>
            <p:cNvGrpSpPr/>
            <p:nvPr/>
          </p:nvGrpSpPr>
          <p:grpSpPr>
            <a:xfrm>
              <a:off x="449330" y="1658996"/>
              <a:ext cx="7663841" cy="3003197"/>
              <a:chOff x="449330" y="1658996"/>
              <a:chExt cx="7663841" cy="3003197"/>
            </a:xfrm>
          </p:grpSpPr>
          <p:grpSp>
            <p:nvGrpSpPr>
              <p:cNvPr id="2" name="Group 1"/>
              <p:cNvGrpSpPr/>
              <p:nvPr/>
            </p:nvGrpSpPr>
            <p:grpSpPr>
              <a:xfrm>
                <a:off x="1932600" y="1658996"/>
                <a:ext cx="2731948" cy="603712"/>
                <a:chOff x="2904143" y="4419847"/>
                <a:chExt cx="3374737" cy="745757"/>
              </a:xfrm>
            </p:grpSpPr>
            <p:sp>
              <p:nvSpPr>
                <p:cNvPr id="9" name="Oval 8"/>
                <p:cNvSpPr/>
                <p:nvPr/>
              </p:nvSpPr>
              <p:spPr>
                <a:xfrm>
                  <a:off x="4684089" y="4425479"/>
                  <a:ext cx="740125" cy="740125"/>
                </a:xfrm>
                <a:prstGeom prst="ellipse">
                  <a:avLst/>
                </a:prstGeom>
                <a:solidFill>
                  <a:srgbClr val="A1D279"/>
                </a:solidFill>
                <a:ln>
                  <a:solidFill>
                    <a:srgbClr val="A1D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X3</a:t>
                  </a:r>
                  <a:endParaRPr lang="id-ID" sz="1400" b="1" dirty="0"/>
                </a:p>
              </p:txBody>
            </p:sp>
            <p:sp>
              <p:nvSpPr>
                <p:cNvPr id="10" name="Oval 9"/>
                <p:cNvSpPr/>
                <p:nvPr/>
              </p:nvSpPr>
              <p:spPr>
                <a:xfrm>
                  <a:off x="3794496" y="4419850"/>
                  <a:ext cx="740125" cy="740125"/>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X2</a:t>
                  </a:r>
                  <a:endParaRPr lang="id-ID" sz="1400" b="1" dirty="0"/>
                </a:p>
              </p:txBody>
            </p:sp>
            <p:sp>
              <p:nvSpPr>
                <p:cNvPr id="11" name="Oval 10"/>
                <p:cNvSpPr/>
                <p:nvPr/>
              </p:nvSpPr>
              <p:spPr>
                <a:xfrm>
                  <a:off x="5538755" y="4419848"/>
                  <a:ext cx="740125" cy="740125"/>
                </a:xfrm>
                <a:prstGeom prst="ellipse">
                  <a:avLst/>
                </a:prstGeom>
                <a:solidFill>
                  <a:srgbClr val="36A76F"/>
                </a:solidFill>
                <a:ln>
                  <a:solidFill>
                    <a:srgbClr val="36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X4</a:t>
                  </a:r>
                  <a:endParaRPr lang="id-ID" sz="1400" b="1" dirty="0"/>
                </a:p>
              </p:txBody>
            </p:sp>
            <p:sp>
              <p:nvSpPr>
                <p:cNvPr id="12" name="Oval 11"/>
                <p:cNvSpPr/>
                <p:nvPr/>
              </p:nvSpPr>
              <p:spPr>
                <a:xfrm>
                  <a:off x="2904143" y="4419847"/>
                  <a:ext cx="740125" cy="740125"/>
                </a:xfrm>
                <a:prstGeom prst="ellipse">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X1</a:t>
                  </a:r>
                  <a:endParaRPr lang="id-ID" sz="1400" b="1" dirty="0"/>
                </a:p>
              </p:txBody>
            </p:sp>
          </p:grpSp>
          <p:sp>
            <p:nvSpPr>
              <p:cNvPr id="21" name="Rectangle 20"/>
              <p:cNvSpPr/>
              <p:nvPr/>
            </p:nvSpPr>
            <p:spPr>
              <a:xfrm>
                <a:off x="3053154" y="2090113"/>
                <a:ext cx="490840" cy="830997"/>
              </a:xfrm>
              <a:prstGeom prst="rect">
                <a:avLst/>
              </a:prstGeom>
            </p:spPr>
            <p:txBody>
              <a:bodyPr wrap="square">
                <a:spAutoFit/>
              </a:bodyPr>
              <a:lstStyle/>
              <a:p>
                <a:r>
                  <a:rPr lang="en-US" sz="4800" b="1" dirty="0" smtClean="0">
                    <a:solidFill>
                      <a:srgbClr val="7EBC1F"/>
                    </a:solidFill>
                    <a:ea typeface="Times New Roman" panose="02020603050405020304" pitchFamily="18" charset="0"/>
                    <a:cs typeface="Times New Roman" panose="02020603050405020304" pitchFamily="18" charset="0"/>
                  </a:rPr>
                  <a:t>+</a:t>
                </a:r>
                <a:endParaRPr lang="id-ID" sz="4800" b="1" dirty="0">
                  <a:solidFill>
                    <a:srgbClr val="7EBC1F"/>
                  </a:solidFill>
                </a:endParaRPr>
              </a:p>
            </p:txBody>
          </p:sp>
          <p:grpSp>
            <p:nvGrpSpPr>
              <p:cNvPr id="17" name="Group 16"/>
              <p:cNvGrpSpPr/>
              <p:nvPr/>
            </p:nvGrpSpPr>
            <p:grpSpPr>
              <a:xfrm>
                <a:off x="449330" y="1836991"/>
                <a:ext cx="7663841" cy="2825202"/>
                <a:chOff x="449330" y="1836991"/>
                <a:chExt cx="7663841" cy="2825202"/>
              </a:xfrm>
            </p:grpSpPr>
            <p:grpSp>
              <p:nvGrpSpPr>
                <p:cNvPr id="6" name="Group 5"/>
                <p:cNvGrpSpPr/>
                <p:nvPr/>
              </p:nvGrpSpPr>
              <p:grpSpPr>
                <a:xfrm>
                  <a:off x="449330" y="2880540"/>
                  <a:ext cx="4537253" cy="1781653"/>
                  <a:chOff x="419244" y="2796801"/>
                  <a:chExt cx="4537253" cy="1781653"/>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244" y="2796801"/>
                    <a:ext cx="1019458" cy="126337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3399" y="2796801"/>
                    <a:ext cx="1209892" cy="1209892"/>
                  </a:xfrm>
                  <a:prstGeom prst="rect">
                    <a:avLst/>
                  </a:prstGeom>
                </p:spPr>
              </p:pic>
              <p:sp>
                <p:nvSpPr>
                  <p:cNvPr id="16" name="Rectangle 15"/>
                  <p:cNvSpPr/>
                  <p:nvPr/>
                </p:nvSpPr>
                <p:spPr>
                  <a:xfrm>
                    <a:off x="1932600" y="4178344"/>
                    <a:ext cx="3023897" cy="400110"/>
                  </a:xfrm>
                  <a:prstGeom prst="rect">
                    <a:avLst/>
                  </a:prstGeom>
                </p:spPr>
                <p:txBody>
                  <a:bodyPr wrap="square">
                    <a:spAutoFit/>
                  </a:bodyPr>
                  <a:lstStyle/>
                  <a:p>
                    <a:pPr algn="ctr"/>
                    <a:r>
                      <a:rPr lang="en-US" sz="2000" dirty="0">
                        <a:ea typeface="Times New Roman" panose="02020603050405020304" pitchFamily="18" charset="0"/>
                        <a:cs typeface="Times New Roman" panose="02020603050405020304" pitchFamily="18" charset="0"/>
                      </a:rPr>
                      <a:t>D</a:t>
                    </a:r>
                    <a:r>
                      <a:rPr lang="id-ID" sz="2000" dirty="0">
                        <a:ea typeface="Times New Roman" panose="02020603050405020304" pitchFamily="18" charset="0"/>
                        <a:cs typeface="Times New Roman" panose="02020603050405020304" pitchFamily="18" charset="0"/>
                      </a:rPr>
                      <a:t>ata ramalan</a:t>
                    </a:r>
                    <a:r>
                      <a:rPr lang="en-US" sz="2000" dirty="0" smtClean="0">
                        <a:ea typeface="Times New Roman" panose="02020603050405020304" pitchFamily="18" charset="0"/>
                      </a:rPr>
                      <a:t> </a:t>
                    </a:r>
                    <a:r>
                      <a:rPr lang="id-ID" sz="2000" dirty="0" smtClean="0">
                        <a:ea typeface="Times New Roman" panose="02020603050405020304" pitchFamily="18" charset="0"/>
                      </a:rPr>
                      <a:t>Curah </a:t>
                    </a:r>
                    <a:r>
                      <a:rPr lang="en-US" sz="2000" dirty="0" smtClean="0">
                        <a:ea typeface="Times New Roman" panose="02020603050405020304" pitchFamily="18" charset="0"/>
                      </a:rPr>
                      <a:t>H</a:t>
                    </a:r>
                    <a:r>
                      <a:rPr lang="id-ID" sz="2000" dirty="0" smtClean="0">
                        <a:ea typeface="Times New Roman" panose="02020603050405020304" pitchFamily="18" charset="0"/>
                      </a:rPr>
                      <a:t>ujan</a:t>
                    </a:r>
                    <a:endParaRPr lang="en-US" sz="2000" dirty="0">
                      <a:ea typeface="Times New Roman" panose="02020603050405020304" pitchFamily="18" charset="0"/>
                    </a:endParaRPr>
                  </a:p>
                </p:txBody>
              </p:sp>
              <p:sp>
                <p:nvSpPr>
                  <p:cNvPr id="3" name="Right Arrow 2"/>
                  <p:cNvSpPr/>
                  <p:nvPr/>
                </p:nvSpPr>
                <p:spPr>
                  <a:xfrm>
                    <a:off x="1668271" y="3165561"/>
                    <a:ext cx="463766" cy="262925"/>
                  </a:xfrm>
                  <a:prstGeom prst="rightArrow">
                    <a:avLst/>
                  </a:prstGeom>
                  <a:ln>
                    <a:noFill/>
                  </a:ln>
                  <a:effectLst>
                    <a:outerShdw blurRad="63500" sx="102000" sy="102000" algn="c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d-ID"/>
                  </a:p>
                </p:txBody>
              </p:sp>
            </p:grpSp>
            <p:grpSp>
              <p:nvGrpSpPr>
                <p:cNvPr id="14" name="Group 13"/>
                <p:cNvGrpSpPr/>
                <p:nvPr/>
              </p:nvGrpSpPr>
              <p:grpSpPr>
                <a:xfrm>
                  <a:off x="4986583" y="1836991"/>
                  <a:ext cx="3126588" cy="1848550"/>
                  <a:chOff x="4986583" y="1836991"/>
                  <a:chExt cx="3126588" cy="1848550"/>
                </a:xfrm>
              </p:grpSpPr>
              <p:sp>
                <p:nvSpPr>
                  <p:cNvPr id="27" name="Rectangle 26"/>
                  <p:cNvSpPr/>
                  <p:nvPr/>
                </p:nvSpPr>
                <p:spPr>
                  <a:xfrm>
                    <a:off x="4986583" y="2116754"/>
                    <a:ext cx="490840" cy="830997"/>
                  </a:xfrm>
                  <a:prstGeom prst="rect">
                    <a:avLst/>
                  </a:prstGeom>
                </p:spPr>
                <p:txBody>
                  <a:bodyPr wrap="square">
                    <a:spAutoFit/>
                  </a:bodyPr>
                  <a:lstStyle/>
                  <a:p>
                    <a:r>
                      <a:rPr lang="en-US" sz="4800" b="1" dirty="0">
                        <a:solidFill>
                          <a:srgbClr val="7EBC1F"/>
                        </a:solidFill>
                        <a:cs typeface="Times New Roman" panose="02020603050405020304" pitchFamily="18" charset="0"/>
                      </a:rPr>
                      <a:t>=</a:t>
                    </a:r>
                    <a:endParaRPr lang="id-ID" sz="4800" b="1" dirty="0">
                      <a:solidFill>
                        <a:srgbClr val="7EBC1F"/>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9435" y="1836991"/>
                    <a:ext cx="1337240" cy="1337240"/>
                  </a:xfrm>
                  <a:prstGeom prst="rect">
                    <a:avLst/>
                  </a:prstGeom>
                </p:spPr>
              </p:pic>
              <p:sp>
                <p:nvSpPr>
                  <p:cNvPr id="28" name="Rectangle 27"/>
                  <p:cNvSpPr/>
                  <p:nvPr/>
                </p:nvSpPr>
                <p:spPr>
                  <a:xfrm>
                    <a:off x="5622938" y="3285431"/>
                    <a:ext cx="2490233" cy="400110"/>
                  </a:xfrm>
                  <a:prstGeom prst="rect">
                    <a:avLst/>
                  </a:prstGeom>
                </p:spPr>
                <p:txBody>
                  <a:bodyPr wrap="none">
                    <a:spAutoFit/>
                  </a:bodyPr>
                  <a:lstStyle/>
                  <a:p>
                    <a:r>
                      <a:rPr lang="en-US" sz="2000" dirty="0" smtClean="0">
                        <a:ea typeface="Times New Roman" panose="02020603050405020304" pitchFamily="18" charset="0"/>
                        <a:cs typeface="Times New Roman" panose="02020603050405020304" pitchFamily="18" charset="0"/>
                      </a:rPr>
                      <a:t>D</a:t>
                    </a:r>
                    <a:r>
                      <a:rPr lang="id-ID" sz="2000" dirty="0" smtClean="0">
                        <a:ea typeface="Times New Roman" panose="02020603050405020304" pitchFamily="18" charset="0"/>
                        <a:cs typeface="Times New Roman" panose="02020603050405020304" pitchFamily="18" charset="0"/>
                      </a:rPr>
                      <a:t>ata </a:t>
                    </a:r>
                    <a:r>
                      <a:rPr lang="id-ID" sz="2000" dirty="0">
                        <a:ea typeface="Times New Roman" panose="02020603050405020304" pitchFamily="18" charset="0"/>
                        <a:cs typeface="Times New Roman" panose="02020603050405020304" pitchFamily="18" charset="0"/>
                      </a:rPr>
                      <a:t>ramalan debit air</a:t>
                    </a:r>
                    <a:endParaRPr lang="id-ID" sz="2000" dirty="0"/>
                  </a:p>
                </p:txBody>
              </p:sp>
            </p:grpSp>
          </p:grpSp>
        </p:grpSp>
      </p:grpSp>
    </p:spTree>
    <p:extLst>
      <p:ext uri="{BB962C8B-B14F-4D97-AF65-F5344CB8AC3E}">
        <p14:creationId xmlns:p14="http://schemas.microsoft.com/office/powerpoint/2010/main" val="1472887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4</a:t>
            </a:r>
            <a:endParaRPr lang="id-ID" sz="1350" b="1" dirty="0"/>
          </a:p>
        </p:txBody>
      </p:sp>
      <p:sp>
        <p:nvSpPr>
          <p:cNvPr id="24" name="Rectangle 23"/>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5"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solidFill>
                  <a:srgbClr val="030303"/>
                </a:solidFill>
                <a:latin typeface="+mn-lt"/>
              </a:rPr>
              <a:t>Latar </a:t>
            </a:r>
            <a:r>
              <a:rPr lang="id-ID" b="1" dirty="0">
                <a:solidFill>
                  <a:srgbClr val="9ACC39"/>
                </a:solidFill>
                <a:latin typeface="+mn-lt"/>
              </a:rPr>
              <a:t>Belakang</a:t>
            </a:r>
          </a:p>
        </p:txBody>
      </p:sp>
      <p:grpSp>
        <p:nvGrpSpPr>
          <p:cNvPr id="26" name="Group 25"/>
          <p:cNvGrpSpPr/>
          <p:nvPr/>
        </p:nvGrpSpPr>
        <p:grpSpPr>
          <a:xfrm>
            <a:off x="250032" y="628486"/>
            <a:ext cx="100013" cy="406110"/>
            <a:chOff x="317656" y="371475"/>
            <a:chExt cx="157163" cy="638175"/>
          </a:xfrm>
        </p:grpSpPr>
        <p:sp>
          <p:nvSpPr>
            <p:cNvPr id="27" name="Rectangle 26"/>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8" name="Oval 27"/>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18" name="Content Placeholder 1"/>
          <p:cNvSpPr>
            <a:spLocks noGrp="1"/>
          </p:cNvSpPr>
          <p:nvPr>
            <p:ph idx="1"/>
          </p:nvPr>
        </p:nvSpPr>
        <p:spPr>
          <a:xfrm>
            <a:off x="401284" y="4040247"/>
            <a:ext cx="8301326" cy="1972680"/>
          </a:xfrm>
        </p:spPr>
        <p:txBody>
          <a:bodyPr>
            <a:noAutofit/>
          </a:bodyPr>
          <a:lstStyle/>
          <a:p>
            <a:pPr marL="0" indent="0" algn="just">
              <a:lnSpc>
                <a:spcPct val="100000"/>
              </a:lnSpc>
              <a:buNone/>
            </a:pPr>
            <a:r>
              <a:rPr lang="id-ID" sz="2400" noProof="1" smtClean="0"/>
              <a:t>Kalender Tanam </a:t>
            </a:r>
            <a:r>
              <a:rPr lang="en-US" sz="2400" dirty="0" smtClean="0"/>
              <a:t>(</a:t>
            </a:r>
            <a:r>
              <a:rPr lang="id-ID" sz="2400" b="1" dirty="0" smtClean="0">
                <a:solidFill>
                  <a:srgbClr val="99CB38"/>
                </a:solidFill>
              </a:rPr>
              <a:t>Katam</a:t>
            </a:r>
            <a:r>
              <a:rPr lang="en-US" sz="2400" dirty="0" smtClean="0"/>
              <a:t>)</a:t>
            </a:r>
            <a:r>
              <a:rPr lang="id-ID" sz="2400" b="1" dirty="0" smtClean="0">
                <a:solidFill>
                  <a:srgbClr val="99CB38"/>
                </a:solidFill>
              </a:rPr>
              <a:t> Terpadu </a:t>
            </a:r>
            <a:r>
              <a:rPr lang="en-US" sz="2400" dirty="0" smtClean="0"/>
              <a:t>yang </a:t>
            </a:r>
            <a:r>
              <a:rPr lang="id-ID" sz="2400" dirty="0" smtClean="0"/>
              <a:t>dikembangkan oleh Balai Penelitian Agroklimat dan Hidrologi (</a:t>
            </a:r>
            <a:r>
              <a:rPr lang="id-ID" sz="2400" b="1" dirty="0" smtClean="0">
                <a:solidFill>
                  <a:srgbClr val="99CB38"/>
                </a:solidFill>
              </a:rPr>
              <a:t>Balitklimat</a:t>
            </a:r>
            <a:r>
              <a:rPr lang="id-ID" sz="2400" dirty="0" smtClean="0"/>
              <a:t>) dalam menentukan </a:t>
            </a:r>
            <a:r>
              <a:rPr lang="id-ID" sz="2400" b="1" dirty="0" smtClean="0">
                <a:solidFill>
                  <a:srgbClr val="99CB38"/>
                </a:solidFill>
              </a:rPr>
              <a:t>debit air</a:t>
            </a:r>
            <a:r>
              <a:rPr lang="id-ID" sz="2400" dirty="0" smtClean="0"/>
              <a:t> untuk penentuan waktu tanam padi menggunakan pemodelan hujan-debit yaitu </a:t>
            </a:r>
            <a:r>
              <a:rPr lang="id-ID" sz="2400" b="1" dirty="0" smtClean="0">
                <a:solidFill>
                  <a:srgbClr val="99CB38"/>
                </a:solidFill>
              </a:rPr>
              <a:t>GR4J</a:t>
            </a:r>
            <a:r>
              <a:rPr lang="id-ID" sz="2400" dirty="0" smtClean="0"/>
              <a:t> (</a:t>
            </a:r>
            <a:r>
              <a:rPr lang="id-ID" sz="2400" i="1" dirty="0" smtClean="0"/>
              <a:t>Genie Rural a 4 parametres Journalier</a:t>
            </a:r>
            <a:r>
              <a:rPr lang="id-ID" sz="2400" dirty="0" smtClean="0"/>
              <a:t>).</a:t>
            </a:r>
            <a:endParaRPr lang="id-ID" sz="2400" dirty="0"/>
          </a:p>
        </p:txBody>
      </p:sp>
      <p:grpSp>
        <p:nvGrpSpPr>
          <p:cNvPr id="5" name="Group 4"/>
          <p:cNvGrpSpPr/>
          <p:nvPr/>
        </p:nvGrpSpPr>
        <p:grpSpPr>
          <a:xfrm>
            <a:off x="535781" y="1380910"/>
            <a:ext cx="5190358" cy="2452330"/>
            <a:chOff x="817947" y="1380910"/>
            <a:chExt cx="5943629" cy="2808234"/>
          </a:xfrm>
        </p:grpSpPr>
        <p:pic>
          <p:nvPicPr>
            <p:cNvPr id="13" name="Picture 2" descr="Hasil gambar untuk MACBOOK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947" y="1380910"/>
              <a:ext cx="5383413" cy="280823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641144" y="1684690"/>
              <a:ext cx="1120432" cy="1706112"/>
              <a:chOff x="9194283" y="1872575"/>
              <a:chExt cx="1472624" cy="2242405"/>
            </a:xfrm>
          </p:grpSpPr>
          <p:pic>
            <p:nvPicPr>
              <p:cNvPr id="16" name="Picture 12" descr="Gambar terk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4283" y="1872575"/>
                <a:ext cx="1472624" cy="22424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asil gambar untuk kalender tanam terpadu 201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33" t="34886" r="58158" b="8093"/>
              <a:stretch/>
            </p:blipFill>
            <p:spPr bwMode="auto">
              <a:xfrm>
                <a:off x="9412942" y="2049565"/>
                <a:ext cx="1039905" cy="182513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rotWithShape="1">
            <a:blip r:embed="rId6"/>
            <a:srcRect t="10228" b="6426"/>
            <a:stretch/>
          </p:blipFill>
          <p:spPr>
            <a:xfrm>
              <a:off x="1741175" y="1590224"/>
              <a:ext cx="3509218" cy="2154462"/>
            </a:xfrm>
            <a:prstGeom prst="rect">
              <a:avLst/>
            </a:prstGeom>
          </p:spPr>
        </p:pic>
      </p:grpSp>
      <p:sp>
        <p:nvSpPr>
          <p:cNvPr id="4" name="Rectangle 3"/>
          <p:cNvSpPr/>
          <p:nvPr/>
        </p:nvSpPr>
        <p:spPr>
          <a:xfrm>
            <a:off x="4892986" y="3157884"/>
            <a:ext cx="2839432" cy="307777"/>
          </a:xfrm>
          <a:prstGeom prst="rect">
            <a:avLst/>
          </a:prstGeom>
        </p:spPr>
        <p:txBody>
          <a:bodyPr wrap="none">
            <a:spAutoFit/>
          </a:bodyPr>
          <a:lstStyle/>
          <a:p>
            <a:r>
              <a:rPr lang="en-US" sz="1400" dirty="0">
                <a:solidFill>
                  <a:srgbClr val="7EBC1F"/>
                </a:solidFill>
                <a:hlinkClick r:id="rId7"/>
              </a:rPr>
              <a:t>http://katam.litbang.pertanian.go.id</a:t>
            </a:r>
            <a:endParaRPr lang="id-ID" sz="1400" dirty="0">
              <a:solidFill>
                <a:srgbClr val="7EBC1F"/>
              </a:solidFill>
            </a:endParaRPr>
          </a:p>
        </p:txBody>
      </p:sp>
    </p:spTree>
    <p:extLst>
      <p:ext uri="{BB962C8B-B14F-4D97-AF65-F5344CB8AC3E}">
        <p14:creationId xmlns:p14="http://schemas.microsoft.com/office/powerpoint/2010/main" val="3811592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Penentuan </a:t>
            </a:r>
            <a:r>
              <a:rPr lang="id-ID" b="1" dirty="0">
                <a:solidFill>
                  <a:srgbClr val="7EBC1F"/>
                </a:solidFill>
                <a:latin typeface="+mn-lt"/>
              </a:rPr>
              <a:t>Kalender Tanam</a:t>
            </a: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40</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478" r="1" b="82598"/>
          <a:stretch/>
        </p:blipFill>
        <p:spPr>
          <a:xfrm>
            <a:off x="1279066" y="1793232"/>
            <a:ext cx="6414706" cy="792065"/>
          </a:xfrm>
          <a:prstGeom prst="rect">
            <a:avLst/>
          </a:prstGeom>
        </p:spPr>
      </p:pic>
      <p:grpSp>
        <p:nvGrpSpPr>
          <p:cNvPr id="40" name="Group 39"/>
          <p:cNvGrpSpPr/>
          <p:nvPr/>
        </p:nvGrpSpPr>
        <p:grpSpPr>
          <a:xfrm>
            <a:off x="873525" y="3246846"/>
            <a:ext cx="6820247" cy="2464103"/>
            <a:chOff x="702569" y="2952206"/>
            <a:chExt cx="6820247" cy="2464103"/>
          </a:xfrm>
        </p:grpSpPr>
        <p:sp>
          <p:nvSpPr>
            <p:cNvPr id="32" name="Rectangle 31"/>
            <p:cNvSpPr/>
            <p:nvPr/>
          </p:nvSpPr>
          <p:spPr>
            <a:xfrm>
              <a:off x="702569" y="4400646"/>
              <a:ext cx="2325111" cy="1015663"/>
            </a:xfrm>
            <a:prstGeom prst="rect">
              <a:avLst/>
            </a:prstGeom>
          </p:spPr>
          <p:txBody>
            <a:bodyPr wrap="square">
              <a:spAutoFit/>
            </a:bodyPr>
            <a:lstStyle/>
            <a:p>
              <a:r>
                <a:rPr lang="id-ID" sz="2000" dirty="0" smtClean="0">
                  <a:ea typeface="Times New Roman" panose="02020603050405020304" pitchFamily="18" charset="0"/>
                  <a:cs typeface="Times New Roman" panose="02020603050405020304" pitchFamily="18" charset="0"/>
                </a:rPr>
                <a:t>Mempertimbangkan kondisi alamiah dan sosial</a:t>
              </a:r>
              <a:endParaRPr lang="id-ID" sz="2000" dirty="0"/>
            </a:p>
          </p:txBody>
        </p:sp>
        <p:sp>
          <p:nvSpPr>
            <p:cNvPr id="33" name="Rectangle 32"/>
            <p:cNvSpPr/>
            <p:nvPr/>
          </p:nvSpPr>
          <p:spPr>
            <a:xfrm>
              <a:off x="3030741" y="3172193"/>
              <a:ext cx="490840" cy="830997"/>
            </a:xfrm>
            <a:prstGeom prst="rect">
              <a:avLst/>
            </a:prstGeom>
          </p:spPr>
          <p:txBody>
            <a:bodyPr wrap="square">
              <a:spAutoFit/>
            </a:bodyPr>
            <a:lstStyle/>
            <a:p>
              <a:r>
                <a:rPr lang="en-US" sz="4800" b="1" dirty="0" smtClean="0">
                  <a:solidFill>
                    <a:srgbClr val="7EBC1F"/>
                  </a:solidFill>
                  <a:ea typeface="Times New Roman" panose="02020603050405020304" pitchFamily="18" charset="0"/>
                  <a:cs typeface="Times New Roman" panose="02020603050405020304" pitchFamily="18" charset="0"/>
                </a:rPr>
                <a:t>+</a:t>
              </a:r>
              <a:endParaRPr lang="id-ID" sz="4800" b="1" dirty="0">
                <a:solidFill>
                  <a:srgbClr val="7EBC1F"/>
                </a:solidFill>
              </a:endParaRPr>
            </a:p>
          </p:txBody>
        </p:sp>
        <p:sp>
          <p:nvSpPr>
            <p:cNvPr id="34" name="Rectangle 33"/>
            <p:cNvSpPr/>
            <p:nvPr/>
          </p:nvSpPr>
          <p:spPr>
            <a:xfrm>
              <a:off x="3733763" y="4462561"/>
              <a:ext cx="1505312" cy="707886"/>
            </a:xfrm>
            <a:prstGeom prst="rect">
              <a:avLst/>
            </a:prstGeom>
          </p:spPr>
          <p:txBody>
            <a:bodyPr wrap="square">
              <a:spAutoFit/>
            </a:bodyPr>
            <a:lstStyle/>
            <a:p>
              <a:r>
                <a:rPr lang="id-ID" sz="2000" dirty="0" smtClean="0">
                  <a:ea typeface="Times New Roman" panose="02020603050405020304" pitchFamily="18" charset="0"/>
                  <a:cs typeface="Times New Roman" panose="02020603050405020304" pitchFamily="18" charset="0"/>
                </a:rPr>
                <a:t>Berbasis Sumberdaya</a:t>
              </a:r>
              <a:endParaRPr lang="id-ID" sz="2000" dirty="0"/>
            </a:p>
          </p:txBody>
        </p:sp>
        <p:sp>
          <p:nvSpPr>
            <p:cNvPr id="35" name="Rectangle 34"/>
            <p:cNvSpPr/>
            <p:nvPr/>
          </p:nvSpPr>
          <p:spPr>
            <a:xfrm>
              <a:off x="6185576" y="4462561"/>
              <a:ext cx="1324870" cy="707886"/>
            </a:xfrm>
            <a:prstGeom prst="rect">
              <a:avLst/>
            </a:prstGeom>
          </p:spPr>
          <p:txBody>
            <a:bodyPr wrap="square">
              <a:spAutoFit/>
            </a:bodyPr>
            <a:lstStyle/>
            <a:p>
              <a:pPr algn="ctr"/>
              <a:r>
                <a:rPr lang="id-ID" dirty="0" smtClean="0"/>
                <a:t>Pemodelan</a:t>
              </a:r>
              <a:r>
                <a:rPr lang="id-ID" sz="2000" dirty="0" smtClean="0"/>
                <a:t> </a:t>
              </a:r>
              <a:br>
                <a:rPr lang="id-ID" sz="2000" dirty="0" smtClean="0"/>
              </a:br>
              <a:endParaRPr lang="id-ID" sz="2000" dirty="0"/>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5576" y="2952206"/>
              <a:ext cx="1337240" cy="1337240"/>
            </a:xfrm>
            <a:prstGeom prst="rect">
              <a:avLst/>
            </a:prstGeom>
          </p:spPr>
        </p:pic>
        <p:sp>
          <p:nvSpPr>
            <p:cNvPr id="37" name="Rectangle 36"/>
            <p:cNvSpPr/>
            <p:nvPr/>
          </p:nvSpPr>
          <p:spPr>
            <a:xfrm>
              <a:off x="5458482" y="3194528"/>
              <a:ext cx="490840" cy="830997"/>
            </a:xfrm>
            <a:prstGeom prst="rect">
              <a:avLst/>
            </a:prstGeom>
          </p:spPr>
          <p:txBody>
            <a:bodyPr wrap="square">
              <a:spAutoFit/>
            </a:bodyPr>
            <a:lstStyle/>
            <a:p>
              <a:r>
                <a:rPr lang="en-US" sz="4800" b="1" dirty="0" smtClean="0">
                  <a:solidFill>
                    <a:srgbClr val="7EBC1F"/>
                  </a:solidFill>
                  <a:ea typeface="Times New Roman" panose="02020603050405020304" pitchFamily="18" charset="0"/>
                  <a:cs typeface="Times New Roman" panose="02020603050405020304" pitchFamily="18" charset="0"/>
                </a:rPr>
                <a:t>+</a:t>
              </a:r>
              <a:endParaRPr lang="id-ID" sz="4800" b="1" dirty="0">
                <a:solidFill>
                  <a:srgbClr val="7EBC1F"/>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2615" y="2952206"/>
              <a:ext cx="1294833" cy="1294833"/>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254" y="2952206"/>
              <a:ext cx="1298448" cy="1298448"/>
            </a:xfrm>
            <a:prstGeom prst="rect">
              <a:avLst/>
            </a:prstGeom>
          </p:spPr>
        </p:pic>
      </p:grpSp>
    </p:spTree>
    <p:extLst>
      <p:ext uri="{BB962C8B-B14F-4D97-AF65-F5344CB8AC3E}">
        <p14:creationId xmlns:p14="http://schemas.microsoft.com/office/powerpoint/2010/main" val="2255676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6A76F"/>
        </a:solid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2847022"/>
            <a:ext cx="9143999" cy="907256"/>
          </a:xfrm>
        </p:spPr>
        <p:txBody>
          <a:bodyPr>
            <a:normAutofit fontScale="92500" lnSpcReduction="10000"/>
          </a:bodyPr>
          <a:lstStyle/>
          <a:p>
            <a:pPr marL="0" indent="0" algn="ctr">
              <a:buNone/>
            </a:pPr>
            <a:r>
              <a:rPr lang="id-ID" sz="6600" b="1" dirty="0" smtClean="0">
                <a:solidFill>
                  <a:schemeClr val="bg1"/>
                </a:solidFill>
              </a:rPr>
              <a:t>Kesimpulan dan </a:t>
            </a:r>
            <a:r>
              <a:rPr lang="en-US" sz="6600" b="1" dirty="0" smtClean="0">
                <a:solidFill>
                  <a:schemeClr val="bg1"/>
                </a:solidFill>
              </a:rPr>
              <a:t>Saran</a:t>
            </a:r>
            <a:endParaRPr lang="id-ID" sz="6600" b="1" dirty="0">
              <a:solidFill>
                <a:schemeClr val="bg1"/>
              </a:solidFill>
            </a:endParaRPr>
          </a:p>
        </p:txBody>
      </p:sp>
      <p:sp>
        <p:nvSpPr>
          <p:cNvPr id="7" name="Rounded Rectangle 6"/>
          <p:cNvSpPr/>
          <p:nvPr/>
        </p:nvSpPr>
        <p:spPr>
          <a:xfrm>
            <a:off x="8372763" y="6313713"/>
            <a:ext cx="464344" cy="334015"/>
          </a:xfrm>
          <a:prstGeom prst="roundRect">
            <a:avLst/>
          </a:prstGeom>
          <a:solidFill>
            <a:srgbClr val="9ACC39"/>
          </a:solidFill>
          <a:ln>
            <a:solidFill>
              <a:srgbClr val="9ACC3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41</a:t>
            </a:r>
            <a:endParaRPr lang="id-ID" sz="1350" b="1" dirty="0"/>
          </a:p>
        </p:txBody>
      </p:sp>
      <p:sp>
        <p:nvSpPr>
          <p:cNvPr id="10" name="Rectangle 9"/>
          <p:cNvSpPr/>
          <p:nvPr/>
        </p:nvSpPr>
        <p:spPr>
          <a:xfrm>
            <a:off x="135731" y="6368831"/>
            <a:ext cx="8701376" cy="253916"/>
          </a:xfrm>
          <a:prstGeom prst="rect">
            <a:avLst/>
          </a:prstGeom>
        </p:spPr>
        <p:txBody>
          <a:bodyPr wrap="square">
            <a:spAutoFit/>
          </a:bodyPr>
          <a:lstStyle/>
          <a:p>
            <a:r>
              <a:rPr lang="id-ID" sz="1050" b="1" dirty="0">
                <a:solidFill>
                  <a:schemeClr val="bg1"/>
                </a:solidFill>
                <a:latin typeface="Calibri" panose="020F0502020204030204" pitchFamily="34" charset="0"/>
                <a:cs typeface="Calibri" panose="020F0502020204030204" pitchFamily="34" charset="0"/>
              </a:rPr>
              <a:t>Kamis, 18 Juli 2019									                             Sidang Tesis Magister Ilmu Komputer</a:t>
            </a:r>
          </a:p>
        </p:txBody>
      </p:sp>
    </p:spTree>
    <p:extLst>
      <p:ext uri="{BB962C8B-B14F-4D97-AF65-F5344CB8AC3E}">
        <p14:creationId xmlns:p14="http://schemas.microsoft.com/office/powerpoint/2010/main" val="3823747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solidFill>
                  <a:srgbClr val="74B44A"/>
                </a:solidFill>
                <a:latin typeface="+mn-lt"/>
              </a:rPr>
              <a:t>Kesimpulan</a:t>
            </a:r>
            <a:endParaRPr lang="id-ID" b="1" dirty="0">
              <a:solidFill>
                <a:srgbClr val="74B44A"/>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42</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2" name="Rectangle 11"/>
          <p:cNvSpPr/>
          <p:nvPr/>
        </p:nvSpPr>
        <p:spPr>
          <a:xfrm>
            <a:off x="535781" y="1396880"/>
            <a:ext cx="7920242" cy="4093428"/>
          </a:xfrm>
          <a:prstGeom prst="rect">
            <a:avLst/>
          </a:prstGeom>
        </p:spPr>
        <p:txBody>
          <a:bodyPr wrap="square">
            <a:spAutoFit/>
          </a:bodyPr>
          <a:lstStyle/>
          <a:p>
            <a:pPr marL="342900" lvl="0" indent="-342900" algn="just">
              <a:buFont typeface="Arial" panose="020B0604020202020204" pitchFamily="34" charset="0"/>
              <a:buChar char="•"/>
            </a:pPr>
            <a:r>
              <a:rPr lang="id-ID" sz="2000" dirty="0" smtClean="0"/>
              <a:t>Penelitian ini menunjukan bahwa optimasi parameter model GR4J dengan PSO </a:t>
            </a:r>
            <a:r>
              <a:rPr lang="id-ID" sz="2000" b="1" dirty="0" smtClean="0">
                <a:solidFill>
                  <a:srgbClr val="7EBC1F"/>
                </a:solidFill>
              </a:rPr>
              <a:t>berhasil dilakukan</a:t>
            </a:r>
            <a:r>
              <a:rPr lang="id-ID" sz="2000" dirty="0" smtClean="0"/>
              <a:t>. </a:t>
            </a:r>
          </a:p>
          <a:p>
            <a:pPr marL="342900" lvl="0" indent="-342900" algn="just">
              <a:buFont typeface="Arial" panose="020B0604020202020204" pitchFamily="34" charset="0"/>
              <a:buChar char="•"/>
            </a:pPr>
            <a:r>
              <a:rPr lang="id-ID" sz="2000" dirty="0" smtClean="0"/>
              <a:t>Di </a:t>
            </a:r>
            <a:r>
              <a:rPr lang="id-ID" sz="2000" b="1" dirty="0" smtClean="0">
                <a:solidFill>
                  <a:srgbClr val="7EBC1F"/>
                </a:solidFill>
              </a:rPr>
              <a:t>DAS Progo</a:t>
            </a:r>
            <a:r>
              <a:rPr lang="id-ID" sz="2000" dirty="0" smtClean="0"/>
              <a:t>, nilai NSE meningkat dari 0.68 menjadi 0.72 dan nilai RMSE menurun dari 1.48 menjadi 1.39. </a:t>
            </a:r>
          </a:p>
          <a:p>
            <a:pPr marL="342900" lvl="0" indent="-342900" algn="just">
              <a:buFont typeface="Arial" panose="020B0604020202020204" pitchFamily="34" charset="0"/>
              <a:buChar char="•"/>
            </a:pPr>
            <a:r>
              <a:rPr lang="id-ID" sz="2000" dirty="0" smtClean="0"/>
              <a:t>Di </a:t>
            </a:r>
            <a:r>
              <a:rPr lang="id-ID" sz="2000" b="1" dirty="0" smtClean="0">
                <a:solidFill>
                  <a:srgbClr val="7EBC1F"/>
                </a:solidFill>
              </a:rPr>
              <a:t>sub-DAS Wuryantoro</a:t>
            </a:r>
            <a:r>
              <a:rPr lang="id-ID" sz="2000" dirty="0" smtClean="0"/>
              <a:t>, nilai NSE meningkat dari 0.81 menjadi 0.86 dan nilai RMSE menurun dari 2.38 menjadi 2.01. </a:t>
            </a:r>
          </a:p>
          <a:p>
            <a:pPr marL="342900" lvl="0" indent="-342900" algn="just">
              <a:buFont typeface="Arial" panose="020B0604020202020204" pitchFamily="34" charset="0"/>
              <a:buChar char="•"/>
            </a:pPr>
            <a:r>
              <a:rPr lang="id-ID" sz="2000" dirty="0" smtClean="0"/>
              <a:t>Di </a:t>
            </a:r>
            <a:r>
              <a:rPr lang="id-ID" sz="2000" b="1" dirty="0" smtClean="0">
                <a:solidFill>
                  <a:srgbClr val="7EBC1F"/>
                </a:solidFill>
              </a:rPr>
              <a:t>DAS Cimanuk dari stasiun Majalengka</a:t>
            </a:r>
            <a:r>
              <a:rPr lang="id-ID" sz="2000" dirty="0" smtClean="0"/>
              <a:t>, nilai NSE meningkat dari 0.10 menjadi 0.12 dan nilai RMSE menurun dari 1.94 menjadi 1.93. </a:t>
            </a:r>
          </a:p>
          <a:p>
            <a:pPr marL="342900" lvl="0" indent="-342900" algn="just">
              <a:buFont typeface="Arial" panose="020B0604020202020204" pitchFamily="34" charset="0"/>
              <a:buChar char="•"/>
            </a:pPr>
            <a:r>
              <a:rPr lang="id-ID" sz="2000" dirty="0" smtClean="0"/>
              <a:t>Di </a:t>
            </a:r>
            <a:r>
              <a:rPr lang="id-ID" sz="2000" b="1" dirty="0" smtClean="0">
                <a:solidFill>
                  <a:srgbClr val="7EBC1F"/>
                </a:solidFill>
              </a:rPr>
              <a:t>DAS Cimanuk dari stasiun Parakondang</a:t>
            </a:r>
            <a:r>
              <a:rPr lang="id-ID" sz="2000" dirty="0" smtClean="0"/>
              <a:t>, nilai NSE meningkat dari 0.09 menjadi 0.18 dan nilai RMSE menurun dari 1.96 menjadi 1.86. </a:t>
            </a:r>
          </a:p>
          <a:p>
            <a:pPr marL="342900" lvl="0" indent="-342900" algn="just">
              <a:buFont typeface="Arial" panose="020B0604020202020204" pitchFamily="34" charset="0"/>
              <a:buChar char="•"/>
            </a:pPr>
            <a:r>
              <a:rPr lang="id-ID" sz="2000" dirty="0" smtClean="0"/>
              <a:t>Optimalisasi parameter model GR4J dengan PSO </a:t>
            </a:r>
            <a:r>
              <a:rPr lang="id-ID" sz="2000" b="1" dirty="0" smtClean="0">
                <a:solidFill>
                  <a:srgbClr val="7EBC1F"/>
                </a:solidFill>
              </a:rPr>
              <a:t>dapat digunakan </a:t>
            </a:r>
            <a:r>
              <a:rPr lang="id-ID" sz="2000" dirty="0" smtClean="0"/>
              <a:t>oleh Badan Penelitian dan Pengembangan Pertanian untuk mengembangkan sistem informasi </a:t>
            </a:r>
            <a:r>
              <a:rPr lang="id-ID" sz="2000" b="1" dirty="0" smtClean="0">
                <a:solidFill>
                  <a:srgbClr val="7EBC1F"/>
                </a:solidFill>
              </a:rPr>
              <a:t>Kalender Tanam (Katam) Terpadu</a:t>
            </a:r>
            <a:r>
              <a:rPr lang="id-ID" sz="2000" dirty="0" smtClean="0"/>
              <a:t>.</a:t>
            </a:r>
            <a:endParaRPr lang="id-ID" sz="2000" dirty="0"/>
          </a:p>
        </p:txBody>
      </p:sp>
    </p:spTree>
    <p:extLst>
      <p:ext uri="{BB962C8B-B14F-4D97-AF65-F5344CB8AC3E}">
        <p14:creationId xmlns:p14="http://schemas.microsoft.com/office/powerpoint/2010/main" val="35837787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solidFill>
                  <a:srgbClr val="7EBC1F"/>
                </a:solidFill>
                <a:latin typeface="+mn-lt"/>
              </a:rPr>
              <a:t>Saran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43</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535781" y="1563469"/>
            <a:ext cx="7920242" cy="3046988"/>
          </a:xfrm>
          <a:prstGeom prst="rect">
            <a:avLst/>
          </a:prstGeom>
        </p:spPr>
        <p:txBody>
          <a:bodyPr wrap="square">
            <a:spAutoFit/>
          </a:bodyPr>
          <a:lstStyle/>
          <a:p>
            <a:pPr marL="285750" lvl="0" indent="-285750" algn="just">
              <a:buFont typeface="Arial" panose="020B0604020202020204" pitchFamily="34" charset="0"/>
              <a:buChar char="•"/>
            </a:pPr>
            <a:r>
              <a:rPr lang="id-ID" sz="2400" dirty="0"/>
              <a:t>Menerapkan </a:t>
            </a:r>
            <a:r>
              <a:rPr lang="en-US" sz="2400" dirty="0"/>
              <a:t>model GR4J yang </a:t>
            </a:r>
            <a:r>
              <a:rPr lang="id-ID" sz="2400" dirty="0" smtClean="0"/>
              <a:t>sudah dioptimalkan dengan </a:t>
            </a:r>
            <a:r>
              <a:rPr lang="en-US" sz="2400" dirty="0" smtClean="0"/>
              <a:t>PSO</a:t>
            </a:r>
            <a:r>
              <a:rPr lang="id-ID" sz="2400" dirty="0" smtClean="0"/>
              <a:t> </a:t>
            </a:r>
            <a:r>
              <a:rPr lang="id-ID" sz="2400" dirty="0"/>
              <a:t>ke dalam sistem informasi </a:t>
            </a:r>
            <a:r>
              <a:rPr lang="id-ID" sz="2400" dirty="0" smtClean="0"/>
              <a:t>Kalender Tanam Terpadu.</a:t>
            </a:r>
            <a:endParaRPr lang="en-US" sz="2400" dirty="0"/>
          </a:p>
          <a:p>
            <a:pPr marL="285750" indent="-285750" algn="just">
              <a:buFont typeface="Arial" panose="020B0604020202020204" pitchFamily="34" charset="0"/>
              <a:buChar char="•"/>
            </a:pPr>
            <a:r>
              <a:rPr lang="en-US" sz="2400" dirty="0"/>
              <a:t>Data</a:t>
            </a:r>
            <a:r>
              <a:rPr lang="id-ID" sz="2400" dirty="0"/>
              <a:t> curah hujan dan data meteorologi yang memiliki </a:t>
            </a:r>
            <a:r>
              <a:rPr lang="id-ID" sz="2400" dirty="0" smtClean="0"/>
              <a:t>rentang </a:t>
            </a:r>
            <a:r>
              <a:rPr lang="id-ID" sz="2400" dirty="0"/>
              <a:t>cukup </a:t>
            </a:r>
            <a:r>
              <a:rPr lang="en-US" sz="2400" dirty="0"/>
              <a:t>lama </a:t>
            </a:r>
            <a:r>
              <a:rPr lang="id-ID" sz="2400" dirty="0" smtClean="0"/>
              <a:t>memiliki akurasi model sangat rendah, </a:t>
            </a:r>
            <a:r>
              <a:rPr lang="id-ID" sz="2400" dirty="0"/>
              <a:t>sehingga </a:t>
            </a:r>
            <a:r>
              <a:rPr lang="id-ID" sz="2400" dirty="0" smtClean="0"/>
              <a:t>tidak</a:t>
            </a:r>
            <a:r>
              <a:rPr lang="en-US" sz="2400" dirty="0" smtClean="0"/>
              <a:t> </a:t>
            </a:r>
            <a:r>
              <a:rPr lang="id-ID" sz="2400" dirty="0"/>
              <a:t>dapat menunjukan karakteristik suatu DAS</a:t>
            </a:r>
            <a:r>
              <a:rPr lang="en-US" sz="2400" dirty="0"/>
              <a:t>. </a:t>
            </a:r>
            <a:r>
              <a:rPr lang="id-ID" sz="2400" dirty="0" smtClean="0"/>
              <a:t>Sebaiknya menggunakan data satu tahun saja </a:t>
            </a:r>
            <a:r>
              <a:rPr lang="en-US" sz="2400" dirty="0" smtClean="0"/>
              <a:t>agar </a:t>
            </a:r>
            <a:r>
              <a:rPr lang="id-ID" sz="2400" dirty="0"/>
              <a:t>nilai parameter yang didapat bisa lebih mewakili kondisi di DAS tersebut.</a:t>
            </a:r>
            <a:endParaRPr lang="en-US" sz="2400" dirty="0" smtClean="0"/>
          </a:p>
        </p:txBody>
      </p:sp>
    </p:spTree>
    <p:extLst>
      <p:ext uri="{BB962C8B-B14F-4D97-AF65-F5344CB8AC3E}">
        <p14:creationId xmlns:p14="http://schemas.microsoft.com/office/powerpoint/2010/main" val="32493007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5C1A3"/>
        </a:solid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0" y="2847022"/>
            <a:ext cx="9143999" cy="9072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d-ID" sz="6600" b="1" dirty="0" smtClean="0">
                <a:solidFill>
                  <a:schemeClr val="bg1"/>
                </a:solidFill>
              </a:rPr>
              <a:t>Daftar Pustaka</a:t>
            </a:r>
            <a:endParaRPr lang="id-ID" sz="6600" b="1" dirty="0">
              <a:solidFill>
                <a:schemeClr val="bg1"/>
              </a:solidFill>
            </a:endParaRPr>
          </a:p>
        </p:txBody>
      </p:sp>
      <p:sp>
        <p:nvSpPr>
          <p:cNvPr id="7" name="Rounded Rectangle 6"/>
          <p:cNvSpPr/>
          <p:nvPr/>
        </p:nvSpPr>
        <p:spPr>
          <a:xfrm>
            <a:off x="8372763" y="6313713"/>
            <a:ext cx="464344" cy="334015"/>
          </a:xfrm>
          <a:prstGeom prst="roundRect">
            <a:avLst/>
          </a:prstGeom>
          <a:solidFill>
            <a:srgbClr val="9ACC39"/>
          </a:solidFill>
          <a:ln>
            <a:solidFill>
              <a:srgbClr val="9ACC3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44</a:t>
            </a:r>
            <a:endParaRPr lang="id-ID" sz="1350" b="1" dirty="0"/>
          </a:p>
        </p:txBody>
      </p:sp>
      <p:sp>
        <p:nvSpPr>
          <p:cNvPr id="10" name="Rectangle 9"/>
          <p:cNvSpPr/>
          <p:nvPr/>
        </p:nvSpPr>
        <p:spPr>
          <a:xfrm>
            <a:off x="135731" y="6368831"/>
            <a:ext cx="8701376" cy="253916"/>
          </a:xfrm>
          <a:prstGeom prst="rect">
            <a:avLst/>
          </a:prstGeom>
        </p:spPr>
        <p:txBody>
          <a:bodyPr wrap="square">
            <a:spAutoFit/>
          </a:bodyPr>
          <a:lstStyle/>
          <a:p>
            <a:r>
              <a:rPr lang="id-ID" sz="1050" b="1" dirty="0">
                <a:solidFill>
                  <a:schemeClr val="bg1"/>
                </a:solidFill>
                <a:latin typeface="Calibri" panose="020F0502020204030204" pitchFamily="34" charset="0"/>
                <a:cs typeface="Calibri" panose="020F0502020204030204" pitchFamily="34" charset="0"/>
              </a:rPr>
              <a:t>Kamis, 18 Juli 2019									                             Sidang Tesis Magister Ilmu Komputer</a:t>
            </a:r>
          </a:p>
        </p:txBody>
      </p:sp>
    </p:spTree>
    <p:extLst>
      <p:ext uri="{BB962C8B-B14F-4D97-AF65-F5344CB8AC3E}">
        <p14:creationId xmlns:p14="http://schemas.microsoft.com/office/powerpoint/2010/main" val="14338559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Daftar</a:t>
            </a:r>
            <a:r>
              <a:rPr lang="id-ID" b="1" dirty="0">
                <a:solidFill>
                  <a:srgbClr val="9ACC39"/>
                </a:solidFill>
                <a:latin typeface="+mn-lt"/>
              </a:rPr>
              <a:t> Pustaka</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45</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3" name="Rectangle 12"/>
          <p:cNvSpPr/>
          <p:nvPr/>
        </p:nvSpPr>
        <p:spPr>
          <a:xfrm>
            <a:off x="450200" y="1543834"/>
            <a:ext cx="8072438" cy="3893374"/>
          </a:xfrm>
          <a:prstGeom prst="rect">
            <a:avLst/>
          </a:prstGeom>
        </p:spPr>
        <p:txBody>
          <a:bodyPr wrap="square">
            <a:spAutoFit/>
          </a:bodyPr>
          <a:lstStyle/>
          <a:p>
            <a:pPr marL="257175" indent="-257175" algn="just"/>
            <a:r>
              <a:rPr lang="id-ID" sz="1900" dirty="0" smtClean="0">
                <a:ea typeface="Times New Roman" panose="02020603050405020304" pitchFamily="18" charset="0"/>
                <a:cs typeface="Times New Roman" panose="02020603050405020304" pitchFamily="18" charset="0"/>
              </a:rPr>
              <a:t>Boumenni </a:t>
            </a:r>
            <a:r>
              <a:rPr lang="id-ID" sz="1900" dirty="0">
                <a:ea typeface="Times New Roman" panose="02020603050405020304" pitchFamily="18" charset="0"/>
                <a:cs typeface="Times New Roman" panose="02020603050405020304" pitchFamily="18" charset="0"/>
              </a:rPr>
              <a:t>H, Bachnou</a:t>
            </a:r>
            <a:r>
              <a:rPr lang="id-ID" sz="1900" i="1" dirty="0">
                <a:ea typeface="Times New Roman" panose="02020603050405020304" pitchFamily="18" charset="0"/>
                <a:cs typeface="Times New Roman" panose="02020603050405020304" pitchFamily="18" charset="0"/>
              </a:rPr>
              <a:t> </a:t>
            </a:r>
            <a:r>
              <a:rPr lang="id-ID" sz="1900" dirty="0">
                <a:ea typeface="Times New Roman" panose="02020603050405020304" pitchFamily="18" charset="0"/>
                <a:cs typeface="Times New Roman" panose="02020603050405020304" pitchFamily="18" charset="0"/>
              </a:rPr>
              <a:t>A, Alaa NE. 2017. The rainfall-runoff model GR4J optimization of parameter by genetic algorithms and Gauss-Newton method application for the water</a:t>
            </a:r>
            <a:r>
              <a:rPr lang="id-ID" sz="1900" i="1" dirty="0">
                <a:ea typeface="Times New Roman" panose="02020603050405020304" pitchFamily="18" charset="0"/>
                <a:cs typeface="Times New Roman" panose="02020603050405020304" pitchFamily="18" charset="0"/>
              </a:rPr>
              <a:t>. Saudi Society for Geosciences</a:t>
            </a:r>
            <a:r>
              <a:rPr lang="id-ID" sz="1900" dirty="0">
                <a:ea typeface="Times New Roman" panose="02020603050405020304" pitchFamily="18" charset="0"/>
                <a:cs typeface="Times New Roman" panose="02020603050405020304" pitchFamily="18" charset="0"/>
              </a:rPr>
              <a:t>. 10:343</a:t>
            </a:r>
            <a:r>
              <a:rPr lang="id-ID" sz="1900" dirty="0" smtClean="0">
                <a:ea typeface="Times New Roman" panose="02020603050405020304" pitchFamily="18" charset="0"/>
                <a:cs typeface="Times New Roman" panose="02020603050405020304" pitchFamily="18" charset="0"/>
              </a:rPr>
              <a:t>.</a:t>
            </a:r>
            <a:endParaRPr lang="en-US" sz="1900" dirty="0" smtClean="0">
              <a:ea typeface="Times New Roman" panose="02020603050405020304" pitchFamily="18" charset="0"/>
              <a:cs typeface="Times New Roman" panose="02020603050405020304" pitchFamily="18" charset="0"/>
            </a:endParaRPr>
          </a:p>
          <a:p>
            <a:pPr marL="257175" indent="-257175" algn="just"/>
            <a:r>
              <a:rPr lang="en-US" sz="1900" dirty="0" err="1">
                <a:solidFill>
                  <a:srgbClr val="74B44A"/>
                </a:solidFill>
                <a:ea typeface="Times New Roman" panose="02020603050405020304" pitchFamily="18" charset="0"/>
                <a:cs typeface="Times New Roman" panose="02020603050405020304" pitchFamily="18" charset="0"/>
              </a:rPr>
              <a:t>Coron</a:t>
            </a:r>
            <a:r>
              <a:rPr lang="en-US" sz="1900" dirty="0">
                <a:solidFill>
                  <a:srgbClr val="74B44A"/>
                </a:solidFill>
                <a:ea typeface="Times New Roman" panose="02020603050405020304" pitchFamily="18" charset="0"/>
                <a:cs typeface="Times New Roman" panose="02020603050405020304" pitchFamily="18" charset="0"/>
              </a:rPr>
              <a:t> L, Perrin C, Michel C, </a:t>
            </a:r>
            <a:r>
              <a:rPr lang="en-US" sz="1900" dirty="0" err="1">
                <a:solidFill>
                  <a:srgbClr val="74B44A"/>
                </a:solidFill>
                <a:ea typeface="Times New Roman" panose="02020603050405020304" pitchFamily="18" charset="0"/>
                <a:cs typeface="Times New Roman" panose="02020603050405020304" pitchFamily="18" charset="0"/>
              </a:rPr>
              <a:t>Andréassian</a:t>
            </a:r>
            <a:r>
              <a:rPr lang="en-US" sz="1900" dirty="0">
                <a:solidFill>
                  <a:srgbClr val="74B44A"/>
                </a:solidFill>
                <a:ea typeface="Times New Roman" panose="02020603050405020304" pitchFamily="18" charset="0"/>
                <a:cs typeface="Times New Roman" panose="02020603050405020304" pitchFamily="18" charset="0"/>
              </a:rPr>
              <a:t> V, </a:t>
            </a:r>
            <a:r>
              <a:rPr lang="en-US" sz="1900" dirty="0" err="1">
                <a:solidFill>
                  <a:srgbClr val="74B44A"/>
                </a:solidFill>
                <a:ea typeface="Times New Roman" panose="02020603050405020304" pitchFamily="18" charset="0"/>
                <a:cs typeface="Times New Roman" panose="02020603050405020304" pitchFamily="18" charset="0"/>
              </a:rPr>
              <a:t>Brigode</a:t>
            </a:r>
            <a:r>
              <a:rPr lang="en-US" sz="1900" dirty="0">
                <a:solidFill>
                  <a:srgbClr val="74B44A"/>
                </a:solidFill>
                <a:ea typeface="Times New Roman" panose="02020603050405020304" pitchFamily="18" charset="0"/>
                <a:cs typeface="Times New Roman" panose="02020603050405020304" pitchFamily="18" charset="0"/>
              </a:rPr>
              <a:t> P, </a:t>
            </a:r>
            <a:r>
              <a:rPr lang="en-US" sz="1900" dirty="0" err="1">
                <a:solidFill>
                  <a:srgbClr val="74B44A"/>
                </a:solidFill>
                <a:ea typeface="Times New Roman" panose="02020603050405020304" pitchFamily="18" charset="0"/>
                <a:cs typeface="Times New Roman" panose="02020603050405020304" pitchFamily="18" charset="0"/>
              </a:rPr>
              <a:t>Delaigue</a:t>
            </a:r>
            <a:r>
              <a:rPr lang="en-US" sz="1900" dirty="0">
                <a:solidFill>
                  <a:srgbClr val="74B44A"/>
                </a:solidFill>
                <a:ea typeface="Times New Roman" panose="02020603050405020304" pitchFamily="18" charset="0"/>
                <a:cs typeface="Times New Roman" panose="02020603050405020304" pitchFamily="18" charset="0"/>
              </a:rPr>
              <a:t> O, Le </a:t>
            </a:r>
            <a:r>
              <a:rPr lang="en-US" sz="1900" dirty="0" err="1">
                <a:solidFill>
                  <a:srgbClr val="74B44A"/>
                </a:solidFill>
                <a:ea typeface="Times New Roman" panose="02020603050405020304" pitchFamily="18" charset="0"/>
                <a:cs typeface="Times New Roman" panose="02020603050405020304" pitchFamily="18" charset="0"/>
              </a:rPr>
              <a:t>Moine</a:t>
            </a:r>
            <a:r>
              <a:rPr lang="en-US" sz="1900" dirty="0">
                <a:solidFill>
                  <a:srgbClr val="74B44A"/>
                </a:solidFill>
                <a:ea typeface="Times New Roman" panose="02020603050405020304" pitchFamily="18" charset="0"/>
                <a:cs typeface="Times New Roman" panose="02020603050405020304" pitchFamily="18" charset="0"/>
              </a:rPr>
              <a:t> N, </a:t>
            </a:r>
            <a:r>
              <a:rPr lang="en-US" sz="1900" dirty="0" err="1">
                <a:solidFill>
                  <a:srgbClr val="74B44A"/>
                </a:solidFill>
                <a:ea typeface="Times New Roman" panose="02020603050405020304" pitchFamily="18" charset="0"/>
                <a:cs typeface="Times New Roman" panose="02020603050405020304" pitchFamily="18" charset="0"/>
              </a:rPr>
              <a:t>Mathevet</a:t>
            </a:r>
            <a:r>
              <a:rPr lang="en-US" sz="1900" dirty="0">
                <a:solidFill>
                  <a:srgbClr val="74B44A"/>
                </a:solidFill>
                <a:ea typeface="Times New Roman" panose="02020603050405020304" pitchFamily="18" charset="0"/>
                <a:cs typeface="Times New Roman" panose="02020603050405020304" pitchFamily="18" charset="0"/>
              </a:rPr>
              <a:t> T, </a:t>
            </a:r>
            <a:r>
              <a:rPr lang="en-US" sz="1900" dirty="0" err="1">
                <a:solidFill>
                  <a:srgbClr val="74B44A"/>
                </a:solidFill>
                <a:ea typeface="Times New Roman" panose="02020603050405020304" pitchFamily="18" charset="0"/>
                <a:cs typeface="Times New Roman" panose="02020603050405020304" pitchFamily="18" charset="0"/>
              </a:rPr>
              <a:t>Mouelhi</a:t>
            </a:r>
            <a:r>
              <a:rPr lang="en-US" sz="1900" dirty="0">
                <a:solidFill>
                  <a:srgbClr val="74B44A"/>
                </a:solidFill>
                <a:ea typeface="Times New Roman" panose="02020603050405020304" pitchFamily="18" charset="0"/>
                <a:cs typeface="Times New Roman" panose="02020603050405020304" pitchFamily="18" charset="0"/>
              </a:rPr>
              <a:t> S, </a:t>
            </a:r>
            <a:r>
              <a:rPr lang="en-US" sz="1900" dirty="0" err="1">
                <a:solidFill>
                  <a:srgbClr val="74B44A"/>
                </a:solidFill>
                <a:ea typeface="Times New Roman" panose="02020603050405020304" pitchFamily="18" charset="0"/>
                <a:cs typeface="Times New Roman" panose="02020603050405020304" pitchFamily="18" charset="0"/>
              </a:rPr>
              <a:t>Oudin</a:t>
            </a:r>
            <a:r>
              <a:rPr lang="en-US" sz="1900" dirty="0">
                <a:solidFill>
                  <a:srgbClr val="74B44A"/>
                </a:solidFill>
                <a:ea typeface="Times New Roman" panose="02020603050405020304" pitchFamily="18" charset="0"/>
                <a:cs typeface="Times New Roman" panose="02020603050405020304" pitchFamily="18" charset="0"/>
              </a:rPr>
              <a:t> L, </a:t>
            </a:r>
            <a:r>
              <a:rPr lang="en-US" sz="1900" dirty="0" err="1">
                <a:solidFill>
                  <a:srgbClr val="74B44A"/>
                </a:solidFill>
                <a:ea typeface="Times New Roman" panose="02020603050405020304" pitchFamily="18" charset="0"/>
                <a:cs typeface="Times New Roman" panose="02020603050405020304" pitchFamily="18" charset="0"/>
              </a:rPr>
              <a:t>Pushpalatha</a:t>
            </a:r>
            <a:r>
              <a:rPr lang="en-US" sz="1900" dirty="0">
                <a:solidFill>
                  <a:srgbClr val="74B44A"/>
                </a:solidFill>
                <a:ea typeface="Times New Roman" panose="02020603050405020304" pitchFamily="18" charset="0"/>
                <a:cs typeface="Times New Roman" panose="02020603050405020304" pitchFamily="18" charset="0"/>
              </a:rPr>
              <a:t> R, </a:t>
            </a:r>
            <a:r>
              <a:rPr lang="en-US" sz="1900" dirty="0" err="1">
                <a:solidFill>
                  <a:srgbClr val="74B44A"/>
                </a:solidFill>
                <a:ea typeface="Times New Roman" panose="02020603050405020304" pitchFamily="18" charset="0"/>
                <a:cs typeface="Times New Roman" panose="02020603050405020304" pitchFamily="18" charset="0"/>
              </a:rPr>
              <a:t>Thirel</a:t>
            </a:r>
            <a:r>
              <a:rPr lang="en-US" sz="1900" dirty="0">
                <a:solidFill>
                  <a:srgbClr val="74B44A"/>
                </a:solidFill>
                <a:ea typeface="Times New Roman" panose="02020603050405020304" pitchFamily="18" charset="0"/>
                <a:cs typeface="Times New Roman" panose="02020603050405020304" pitchFamily="18" charset="0"/>
              </a:rPr>
              <a:t> G, Valéry A. 2017a. </a:t>
            </a:r>
            <a:r>
              <a:rPr lang="en-US" sz="1900" dirty="0" err="1">
                <a:solidFill>
                  <a:srgbClr val="74B44A"/>
                </a:solidFill>
                <a:ea typeface="Times New Roman" panose="02020603050405020304" pitchFamily="18" charset="0"/>
                <a:cs typeface="Times New Roman" panose="02020603050405020304" pitchFamily="18" charset="0"/>
              </a:rPr>
              <a:t>airGR</a:t>
            </a:r>
            <a:r>
              <a:rPr lang="en-US" sz="1900" dirty="0">
                <a:solidFill>
                  <a:srgbClr val="74B44A"/>
                </a:solidFill>
                <a:ea typeface="Times New Roman" panose="02020603050405020304" pitchFamily="18" charset="0"/>
                <a:cs typeface="Times New Roman" panose="02020603050405020304" pitchFamily="18" charset="0"/>
              </a:rPr>
              <a:t>: Suite of GR Hydrological Models for Precipitation-Runoff Modelling. R package version 1.0.5.12. IRSTEA, Antony, France. </a:t>
            </a:r>
            <a:r>
              <a:rPr lang="en-US" sz="1900" dirty="0" err="1">
                <a:solidFill>
                  <a:srgbClr val="74B44A"/>
                </a:solidFill>
                <a:ea typeface="Times New Roman" panose="02020603050405020304" pitchFamily="18" charset="0"/>
                <a:cs typeface="Times New Roman" panose="02020603050405020304" pitchFamily="18" charset="0"/>
              </a:rPr>
              <a:t>Tersedia</a:t>
            </a:r>
            <a:r>
              <a:rPr lang="en-US" sz="1900" dirty="0">
                <a:solidFill>
                  <a:srgbClr val="74B44A"/>
                </a:solidFill>
                <a:ea typeface="Times New Roman" panose="02020603050405020304" pitchFamily="18" charset="0"/>
                <a:cs typeface="Times New Roman" panose="02020603050405020304" pitchFamily="18" charset="0"/>
              </a:rPr>
              <a:t> </a:t>
            </a:r>
            <a:r>
              <a:rPr lang="en-US" sz="1900" dirty="0" err="1">
                <a:solidFill>
                  <a:srgbClr val="74B44A"/>
                </a:solidFill>
                <a:ea typeface="Times New Roman" panose="02020603050405020304" pitchFamily="18" charset="0"/>
                <a:cs typeface="Times New Roman" panose="02020603050405020304" pitchFamily="18" charset="0"/>
              </a:rPr>
              <a:t>pada</a:t>
            </a:r>
            <a:r>
              <a:rPr lang="en-US" sz="1900" dirty="0">
                <a:solidFill>
                  <a:srgbClr val="74B44A"/>
                </a:solidFill>
                <a:ea typeface="Times New Roman" panose="02020603050405020304" pitchFamily="18" charset="0"/>
                <a:cs typeface="Times New Roman" panose="02020603050405020304" pitchFamily="18" charset="0"/>
              </a:rPr>
              <a:t>: https:// irsteadoc.irstea.fr/ </a:t>
            </a:r>
            <a:r>
              <a:rPr lang="en-US" sz="1900" dirty="0" err="1">
                <a:solidFill>
                  <a:srgbClr val="74B44A"/>
                </a:solidFill>
                <a:ea typeface="Times New Roman" panose="02020603050405020304" pitchFamily="18" charset="0"/>
                <a:cs typeface="Times New Roman" panose="02020603050405020304" pitchFamily="18" charset="0"/>
              </a:rPr>
              <a:t>cemoa</a:t>
            </a:r>
            <a:r>
              <a:rPr lang="en-US" sz="1900" dirty="0">
                <a:solidFill>
                  <a:srgbClr val="74B44A"/>
                </a:solidFill>
                <a:ea typeface="Times New Roman" panose="02020603050405020304" pitchFamily="18" charset="0"/>
                <a:cs typeface="Times New Roman" panose="02020603050405020304" pitchFamily="18" charset="0"/>
              </a:rPr>
              <a:t>/PUB00052697.</a:t>
            </a:r>
          </a:p>
          <a:p>
            <a:pPr marL="257175" indent="-257175" algn="just"/>
            <a:r>
              <a:rPr lang="en-US" sz="1900" dirty="0" err="1">
                <a:ea typeface="Times New Roman" panose="02020603050405020304" pitchFamily="18" charset="0"/>
                <a:cs typeface="Times New Roman" panose="02020603050405020304" pitchFamily="18" charset="0"/>
              </a:rPr>
              <a:t>Coron</a:t>
            </a:r>
            <a:r>
              <a:rPr lang="en-US" sz="1900" dirty="0">
                <a:ea typeface="Times New Roman" panose="02020603050405020304" pitchFamily="18" charset="0"/>
                <a:cs typeface="Times New Roman" panose="02020603050405020304" pitchFamily="18" charset="0"/>
              </a:rPr>
              <a:t>, L., </a:t>
            </a:r>
            <a:r>
              <a:rPr lang="en-US" sz="1900" dirty="0" err="1">
                <a:ea typeface="Times New Roman" panose="02020603050405020304" pitchFamily="18" charset="0"/>
                <a:cs typeface="Times New Roman" panose="02020603050405020304" pitchFamily="18" charset="0"/>
              </a:rPr>
              <a:t>Thirel</a:t>
            </a:r>
            <a:r>
              <a:rPr lang="en-US" sz="1900" dirty="0">
                <a:ea typeface="Times New Roman" panose="02020603050405020304" pitchFamily="18" charset="0"/>
                <a:cs typeface="Times New Roman" panose="02020603050405020304" pitchFamily="18" charset="0"/>
              </a:rPr>
              <a:t>, G., </a:t>
            </a:r>
            <a:r>
              <a:rPr lang="en-US" sz="1900" dirty="0" err="1">
                <a:ea typeface="Times New Roman" panose="02020603050405020304" pitchFamily="18" charset="0"/>
                <a:cs typeface="Times New Roman" panose="02020603050405020304" pitchFamily="18" charset="0"/>
              </a:rPr>
              <a:t>Delaigue</a:t>
            </a:r>
            <a:r>
              <a:rPr lang="en-US" sz="1900" dirty="0">
                <a:ea typeface="Times New Roman" panose="02020603050405020304" pitchFamily="18" charset="0"/>
                <a:cs typeface="Times New Roman" panose="02020603050405020304" pitchFamily="18" charset="0"/>
              </a:rPr>
              <a:t>, O., Perrin, C., </a:t>
            </a:r>
            <a:r>
              <a:rPr lang="en-US" sz="1900" dirty="0" err="1">
                <a:ea typeface="Times New Roman" panose="02020603050405020304" pitchFamily="18" charset="0"/>
                <a:cs typeface="Times New Roman" panose="02020603050405020304" pitchFamily="18" charset="0"/>
              </a:rPr>
              <a:t>Andréassian</a:t>
            </a:r>
            <a:r>
              <a:rPr lang="en-US" sz="1900" dirty="0">
                <a:ea typeface="Times New Roman" panose="02020603050405020304" pitchFamily="18" charset="0"/>
                <a:cs typeface="Times New Roman" panose="02020603050405020304" pitchFamily="18" charset="0"/>
              </a:rPr>
              <a:t>, V., 2017b. The suite of lumped GR hydrological models in an R package. Environ. Model. </a:t>
            </a:r>
            <a:r>
              <a:rPr lang="en-US" sz="1900" dirty="0" err="1">
                <a:ea typeface="Times New Roman" panose="02020603050405020304" pitchFamily="18" charset="0"/>
                <a:cs typeface="Times New Roman" panose="02020603050405020304" pitchFamily="18" charset="0"/>
              </a:rPr>
              <a:t>Softw</a:t>
            </a:r>
            <a:r>
              <a:rPr lang="en-US" sz="1900" dirty="0">
                <a:ea typeface="Times New Roman" panose="02020603050405020304" pitchFamily="18" charset="0"/>
                <a:cs typeface="Times New Roman" panose="02020603050405020304" pitchFamily="18" charset="0"/>
              </a:rPr>
              <a:t>. 94:166-171. </a:t>
            </a:r>
            <a:r>
              <a:rPr lang="en-US" sz="1900" dirty="0" err="1">
                <a:ea typeface="Times New Roman" panose="02020603050405020304" pitchFamily="18" charset="0"/>
                <a:cs typeface="Times New Roman" panose="02020603050405020304" pitchFamily="18" charset="0"/>
              </a:rPr>
              <a:t>doi</a:t>
            </a:r>
            <a:r>
              <a:rPr lang="en-US" sz="1900" dirty="0">
                <a:ea typeface="Times New Roman" panose="02020603050405020304" pitchFamily="18" charset="0"/>
                <a:cs typeface="Times New Roman" panose="02020603050405020304" pitchFamily="18" charset="0"/>
              </a:rPr>
              <a:t>: 10.1016/j.envsoft.2017.05.002</a:t>
            </a:r>
            <a:r>
              <a:rPr lang="en-US" sz="1900" dirty="0" smtClean="0">
                <a:ea typeface="Times New Roman" panose="02020603050405020304" pitchFamily="18" charset="0"/>
                <a:cs typeface="Times New Roman" panose="02020603050405020304" pitchFamily="18" charset="0"/>
              </a:rPr>
              <a:t>.</a:t>
            </a:r>
          </a:p>
          <a:p>
            <a:pPr marL="257175" indent="-257175" algn="just"/>
            <a:r>
              <a:rPr lang="en-GB" sz="1900" dirty="0" err="1" smtClean="0">
                <a:solidFill>
                  <a:srgbClr val="74B44A"/>
                </a:solidFill>
                <a:ea typeface="Times New Roman" panose="02020603050405020304" pitchFamily="18" charset="0"/>
                <a:cs typeface="Times New Roman" panose="02020603050405020304" pitchFamily="18" charset="0"/>
              </a:rPr>
              <a:t>Engelbrecht</a:t>
            </a:r>
            <a:r>
              <a:rPr lang="en-GB" sz="1900" dirty="0" smtClean="0">
                <a:solidFill>
                  <a:srgbClr val="74B44A"/>
                </a:solidFill>
                <a:ea typeface="Times New Roman" panose="02020603050405020304" pitchFamily="18" charset="0"/>
                <a:cs typeface="Times New Roman" panose="02020603050405020304" pitchFamily="18" charset="0"/>
              </a:rPr>
              <a:t> </a:t>
            </a:r>
            <a:r>
              <a:rPr lang="en-GB" sz="1900" dirty="0">
                <a:solidFill>
                  <a:srgbClr val="74B44A"/>
                </a:solidFill>
                <a:ea typeface="Times New Roman" panose="02020603050405020304" pitchFamily="18" charset="0"/>
                <a:cs typeface="Times New Roman" panose="02020603050405020304" pitchFamily="18" charset="0"/>
              </a:rPr>
              <a:t>AP. 2007. Computational Intelligence: An Introduction. New Jersey (US): John Wiley &amp; Sons</a:t>
            </a:r>
            <a:r>
              <a:rPr lang="en-GB" sz="1900" dirty="0" smtClean="0">
                <a:solidFill>
                  <a:srgbClr val="74B44A"/>
                </a:solidFill>
                <a:ea typeface="Times New Roman" panose="02020603050405020304" pitchFamily="18" charset="0"/>
                <a:cs typeface="Times New Roman" panose="02020603050405020304" pitchFamily="18" charset="0"/>
              </a:rPr>
              <a:t>.</a:t>
            </a:r>
            <a:endParaRPr lang="id-ID" sz="1900" dirty="0" smtClean="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3481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Daftar</a:t>
            </a:r>
            <a:r>
              <a:rPr lang="id-ID" b="1" dirty="0">
                <a:solidFill>
                  <a:srgbClr val="9ACC39"/>
                </a:solidFill>
                <a:latin typeface="+mn-lt"/>
              </a:rPr>
              <a:t> Pustaka</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46</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3" name="Rectangle 12"/>
          <p:cNvSpPr/>
          <p:nvPr/>
        </p:nvSpPr>
        <p:spPr>
          <a:xfrm>
            <a:off x="450200" y="1543834"/>
            <a:ext cx="8072438" cy="4770537"/>
          </a:xfrm>
          <a:prstGeom prst="rect">
            <a:avLst/>
          </a:prstGeom>
        </p:spPr>
        <p:txBody>
          <a:bodyPr wrap="square">
            <a:spAutoFit/>
          </a:bodyPr>
          <a:lstStyle/>
          <a:p>
            <a:pPr marL="257175" indent="-257175" algn="just"/>
            <a:r>
              <a:rPr lang="id-ID" sz="1900" dirty="0" smtClean="0">
                <a:ea typeface="Times New Roman" panose="02020603050405020304" pitchFamily="18" charset="0"/>
                <a:cs typeface="Times New Roman" panose="02020603050405020304" pitchFamily="18" charset="0"/>
              </a:rPr>
              <a:t>Guinot </a:t>
            </a:r>
            <a:r>
              <a:rPr lang="id-ID" sz="1900" dirty="0">
                <a:ea typeface="Times New Roman" panose="02020603050405020304" pitchFamily="18" charset="0"/>
                <a:cs typeface="Times New Roman" panose="02020603050405020304" pitchFamily="18" charset="0"/>
              </a:rPr>
              <a:t>V, Savéan M, Jourde H, Neppel L. 2015. Conceptual rainfall-runoff model with a two-parameter, infinite characteristic time transfer function</a:t>
            </a:r>
            <a:r>
              <a:rPr lang="id-ID" sz="1900" i="1" dirty="0">
                <a:ea typeface="Times New Roman" panose="02020603050405020304" pitchFamily="18" charset="0"/>
                <a:cs typeface="Times New Roman" panose="02020603050405020304" pitchFamily="18" charset="0"/>
              </a:rPr>
              <a:t>. Hydrological Processes</a:t>
            </a:r>
            <a:r>
              <a:rPr lang="id-ID" sz="1900" dirty="0">
                <a:ea typeface="Times New Roman" panose="02020603050405020304" pitchFamily="18" charset="0"/>
                <a:cs typeface="Times New Roman" panose="02020603050405020304" pitchFamily="18" charset="0"/>
              </a:rPr>
              <a:t>. 29(22):4756-4778.</a:t>
            </a:r>
            <a:r>
              <a:rPr lang="id-ID" sz="1900" i="1" dirty="0">
                <a:ea typeface="Times New Roman" panose="02020603050405020304" pitchFamily="18" charset="0"/>
                <a:cs typeface="Times New Roman" panose="02020603050405020304" pitchFamily="18" charset="0"/>
              </a:rPr>
              <a:t> </a:t>
            </a:r>
            <a:endParaRPr lang="id-ID" sz="1900" dirty="0" smtClean="0">
              <a:ea typeface="Times New Roman" panose="02020603050405020304" pitchFamily="18" charset="0"/>
              <a:cs typeface="Times New Roman" panose="02020603050405020304" pitchFamily="18" charset="0"/>
            </a:endParaRPr>
          </a:p>
          <a:p>
            <a:pPr marL="257175" indent="-257175" algn="just"/>
            <a:r>
              <a:rPr lang="id-ID" sz="1900" dirty="0" smtClean="0">
                <a:solidFill>
                  <a:srgbClr val="7EBC1F"/>
                </a:solidFill>
                <a:ea typeface="Times New Roman" panose="02020603050405020304" pitchFamily="18" charset="0"/>
                <a:cs typeface="Times New Roman" panose="02020603050405020304" pitchFamily="18" charset="0"/>
              </a:rPr>
              <a:t>Lerat J, Abadie B, Andreassian V, Perrin C. 2006. Catchment Domain Model: Part A. Focus on the Rhine basin What to expect from simple approaches in hydrological modelling. </a:t>
            </a:r>
            <a:r>
              <a:rPr lang="id-ID" sz="1900" i="1" dirty="0" smtClean="0">
                <a:solidFill>
                  <a:srgbClr val="7EBC1F"/>
                </a:solidFill>
                <a:ea typeface="Times New Roman" panose="02020603050405020304" pitchFamily="18" charset="0"/>
                <a:cs typeface="Times New Roman" panose="02020603050405020304" pitchFamily="18" charset="0"/>
              </a:rPr>
              <a:t>NeWater project</a:t>
            </a:r>
            <a:r>
              <a:rPr lang="id-ID" sz="1900" dirty="0" smtClean="0">
                <a:solidFill>
                  <a:srgbClr val="7EBC1F"/>
                </a:solidFill>
                <a:ea typeface="Times New Roman" panose="02020603050405020304" pitchFamily="18" charset="0"/>
                <a:cs typeface="Times New Roman" panose="02020603050405020304" pitchFamily="18" charset="0"/>
              </a:rPr>
              <a:t>. European Commission.</a:t>
            </a:r>
            <a:endParaRPr lang="en-US" sz="1900" dirty="0" smtClean="0">
              <a:solidFill>
                <a:srgbClr val="7EBC1F"/>
              </a:solidFill>
              <a:ea typeface="Times New Roman" panose="02020603050405020304" pitchFamily="18" charset="0"/>
              <a:cs typeface="Times New Roman" panose="02020603050405020304" pitchFamily="18" charset="0"/>
            </a:endParaRPr>
          </a:p>
          <a:p>
            <a:pPr marL="257175" indent="-257175" algn="just">
              <a:tabLst>
                <a:tab pos="214313" algn="l"/>
              </a:tabLst>
            </a:pPr>
            <a:r>
              <a:rPr lang="id-ID" sz="1900" dirty="0" smtClean="0">
                <a:ea typeface="Times New Roman" panose="02020603050405020304" pitchFamily="18" charset="0"/>
                <a:cs typeface="Times New Roman" panose="02020603050405020304" pitchFamily="18" charset="0"/>
              </a:rPr>
              <a:t>Paulitschke </a:t>
            </a:r>
            <a:r>
              <a:rPr lang="id-ID" sz="1900" dirty="0">
                <a:ea typeface="Times New Roman" panose="02020603050405020304" pitchFamily="18" charset="0"/>
                <a:cs typeface="Times New Roman" panose="02020603050405020304" pitchFamily="18" charset="0"/>
              </a:rPr>
              <a:t>M, Bocklisch T, Böttiger M. 2017. Comparison of particle swarm and genetic algorithm based design algorithms for PV-hybrid systems with battery and hydrogen storage path</a:t>
            </a:r>
            <a:r>
              <a:rPr lang="id-ID" sz="1900" i="1" dirty="0">
                <a:ea typeface="Times New Roman" panose="02020603050405020304" pitchFamily="18" charset="0"/>
                <a:cs typeface="Times New Roman" panose="02020603050405020304" pitchFamily="18" charset="0"/>
              </a:rPr>
              <a:t>. Energy Procedia. </a:t>
            </a:r>
            <a:r>
              <a:rPr lang="id-ID" sz="1900" dirty="0">
                <a:ea typeface="Times New Roman" panose="02020603050405020304" pitchFamily="18" charset="0"/>
                <a:cs typeface="Times New Roman" panose="02020603050405020304" pitchFamily="18" charset="0"/>
              </a:rPr>
              <a:t>135:452-463.</a:t>
            </a:r>
          </a:p>
          <a:p>
            <a:pPr marL="257175" indent="-257175" algn="just">
              <a:tabLst>
                <a:tab pos="214313" algn="l"/>
              </a:tabLst>
            </a:pPr>
            <a:r>
              <a:rPr lang="id-ID" sz="1900" dirty="0" smtClean="0">
                <a:solidFill>
                  <a:srgbClr val="7EBC1F"/>
                </a:solidFill>
                <a:ea typeface="Times New Roman" panose="02020603050405020304" pitchFamily="18" charset="0"/>
                <a:cs typeface="Times New Roman" panose="02020603050405020304" pitchFamily="18" charset="0"/>
              </a:rPr>
              <a:t>Perrin </a:t>
            </a:r>
            <a:r>
              <a:rPr lang="id-ID" sz="1900" dirty="0">
                <a:solidFill>
                  <a:srgbClr val="7EBC1F"/>
                </a:solidFill>
                <a:ea typeface="Times New Roman" panose="02020603050405020304" pitchFamily="18" charset="0"/>
                <a:cs typeface="Times New Roman" panose="02020603050405020304" pitchFamily="18" charset="0"/>
              </a:rPr>
              <a:t>C, Michel C, Andréassian V. 2003. Improvement of a parsimonious model for streamflow simulation. </a:t>
            </a:r>
            <a:r>
              <a:rPr lang="id-ID" sz="1900" i="1" dirty="0">
                <a:solidFill>
                  <a:srgbClr val="7EBC1F"/>
                </a:solidFill>
                <a:ea typeface="Times New Roman" panose="02020603050405020304" pitchFamily="18" charset="0"/>
                <a:cs typeface="Times New Roman" panose="02020603050405020304" pitchFamily="18" charset="0"/>
              </a:rPr>
              <a:t>Journal of Hydrology</a:t>
            </a:r>
            <a:r>
              <a:rPr lang="id-ID" sz="1900" dirty="0">
                <a:solidFill>
                  <a:srgbClr val="7EBC1F"/>
                </a:solidFill>
                <a:ea typeface="Times New Roman" panose="02020603050405020304" pitchFamily="18" charset="0"/>
                <a:cs typeface="Times New Roman" panose="02020603050405020304" pitchFamily="18" charset="0"/>
              </a:rPr>
              <a:t>. 279(1): 275-289</a:t>
            </a:r>
          </a:p>
          <a:p>
            <a:pPr marL="257175" indent="-257175" algn="just">
              <a:tabLst>
                <a:tab pos="214313" algn="l"/>
              </a:tabLst>
            </a:pPr>
            <a:r>
              <a:rPr lang="id-ID" sz="1900" dirty="0" smtClean="0">
                <a:ea typeface="Times New Roman" panose="02020603050405020304" pitchFamily="18" charset="0"/>
                <a:cs typeface="Times New Roman" panose="02020603050405020304" pitchFamily="18" charset="0"/>
              </a:rPr>
              <a:t>Rezaie </a:t>
            </a:r>
            <a:r>
              <a:rPr lang="id-ID" sz="1900" dirty="0">
                <a:ea typeface="Times New Roman" panose="02020603050405020304" pitchFamily="18" charset="0"/>
                <a:cs typeface="Times New Roman" panose="02020603050405020304" pitchFamily="18" charset="0"/>
              </a:rPr>
              <a:t>H, Jabbari A, Behmanesh J, Jarihani B, Hessari B. 2014. Evaluation of SURM and GR4J rainfall runoff models, for the Nazloo River catchment in northwest of Iran. World Journal of Environmental Biosciences. </a:t>
            </a:r>
            <a:r>
              <a:rPr lang="id-ID" sz="1900" i="1" dirty="0">
                <a:ea typeface="Times New Roman" panose="02020603050405020304" pitchFamily="18" charset="0"/>
                <a:cs typeface="Times New Roman" panose="02020603050405020304" pitchFamily="18" charset="0"/>
              </a:rPr>
              <a:t>World Journal ofEnvironmental Biosciences</a:t>
            </a:r>
            <a:r>
              <a:rPr lang="id-ID" sz="1900" dirty="0">
                <a:ea typeface="Times New Roman" panose="02020603050405020304" pitchFamily="18" charset="0"/>
                <a:cs typeface="Times New Roman" panose="02020603050405020304" pitchFamily="18" charset="0"/>
              </a:rPr>
              <a:t>. 5(2):26-34.</a:t>
            </a:r>
            <a:endParaRPr lang="en-US" sz="1900" dirty="0">
              <a:ea typeface="Times New Roman" panose="02020603050405020304" pitchFamily="18" charset="0"/>
              <a:cs typeface="Times New Roman" panose="02020603050405020304" pitchFamily="18" charset="0"/>
            </a:endParaRPr>
          </a:p>
          <a:p>
            <a:pPr marL="257175" indent="-257175" algn="just"/>
            <a:endParaRPr lang="id-ID" sz="1900" dirty="0">
              <a:solidFill>
                <a:srgbClr val="7EBC1F"/>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851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AA602-E73A-49E0-BE50-842E2EEE769E}"/>
              </a:ext>
            </a:extLst>
          </p:cNvPr>
          <p:cNvPicPr>
            <a:picLocks noChangeAspect="1"/>
          </p:cNvPicPr>
          <p:nvPr/>
        </p:nvPicPr>
        <p:blipFill rotWithShape="1">
          <a:blip r:embed="rId2"/>
          <a:srcRect l="6560" r="20105"/>
          <a:stretch/>
        </p:blipFill>
        <p:spPr>
          <a:xfrm>
            <a:off x="0" y="0"/>
            <a:ext cx="9152709" cy="6858000"/>
          </a:xfrm>
          <a:prstGeom prst="rect">
            <a:avLst/>
          </a:prstGeom>
        </p:spPr>
      </p:pic>
      <p:pic>
        <p:nvPicPr>
          <p:cNvPr id="6" name="Picture 5"/>
          <p:cNvPicPr>
            <a:picLocks noChangeAspect="1"/>
          </p:cNvPicPr>
          <p:nvPr/>
        </p:nvPicPr>
        <p:blipFill>
          <a:blip r:embed="rId3">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4869452" y="1857817"/>
            <a:ext cx="3440904" cy="2861685"/>
          </a:xfrm>
          <a:prstGeom prst="rect">
            <a:avLst/>
          </a:prstGeom>
          <a:effectLst>
            <a:outerShdw blurRad="50800" dist="38100" algn="l" rotWithShape="0">
              <a:prstClr val="black">
                <a:alpha val="40000"/>
              </a:prstClr>
            </a:outerShdw>
          </a:effectLst>
        </p:spPr>
      </p:pic>
      <p:sp>
        <p:nvSpPr>
          <p:cNvPr id="7" name="Title 1">
            <a:extLst>
              <a:ext uri="{FF2B5EF4-FFF2-40B4-BE49-F238E27FC236}">
                <a16:creationId xmlns:a16="http://schemas.microsoft.com/office/drawing/2014/main" id="{1AD0A7ED-53B0-441A-9667-C7F4B51036BF}"/>
              </a:ext>
            </a:extLst>
          </p:cNvPr>
          <p:cNvSpPr txBox="1">
            <a:spLocks/>
          </p:cNvSpPr>
          <p:nvPr/>
        </p:nvSpPr>
        <p:spPr>
          <a:xfrm rot="477208">
            <a:off x="69251" y="2001925"/>
            <a:ext cx="3946330" cy="44082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DC6F48"/>
                </a:solidFill>
                <a:effectLst>
                  <a:reflection blurRad="6350" stA="55000" endA="300" endPos="45500" dir="5400000" sy="-100000" algn="bl" rotWithShape="0"/>
                </a:effectLst>
                <a:latin typeface="+mn-lt"/>
              </a:rPr>
              <a:t>Inspiring Innovation with Integrity</a:t>
            </a:r>
          </a:p>
        </p:txBody>
      </p:sp>
    </p:spTree>
    <p:extLst>
      <p:ext uri="{BB962C8B-B14F-4D97-AF65-F5344CB8AC3E}">
        <p14:creationId xmlns:p14="http://schemas.microsoft.com/office/powerpoint/2010/main" val="2740467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04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012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5</a:t>
            </a:r>
            <a:endParaRPr lang="id-ID" sz="1350" b="1" dirty="0"/>
          </a:p>
        </p:txBody>
      </p:sp>
      <p:sp>
        <p:nvSpPr>
          <p:cNvPr id="31" name="Rectangle 30"/>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7"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solidFill>
                  <a:srgbClr val="030303"/>
                </a:solidFill>
                <a:latin typeface="+mn-lt"/>
              </a:rPr>
              <a:t>Model </a:t>
            </a:r>
            <a:r>
              <a:rPr lang="id-ID" b="1" dirty="0">
                <a:solidFill>
                  <a:srgbClr val="99CB38"/>
                </a:solidFill>
                <a:latin typeface="+mn-lt"/>
              </a:rPr>
              <a:t>GR4J</a:t>
            </a:r>
            <a:endParaRPr lang="id-ID" b="1" dirty="0">
              <a:solidFill>
                <a:srgbClr val="9ACC39"/>
              </a:solidFill>
              <a:latin typeface="+mn-lt"/>
            </a:endParaRPr>
          </a:p>
        </p:txBody>
      </p:sp>
      <p:grpSp>
        <p:nvGrpSpPr>
          <p:cNvPr id="18" name="Group 17"/>
          <p:cNvGrpSpPr/>
          <p:nvPr/>
        </p:nvGrpSpPr>
        <p:grpSpPr>
          <a:xfrm>
            <a:off x="250032" y="628486"/>
            <a:ext cx="100013" cy="406110"/>
            <a:chOff x="317656" y="371475"/>
            <a:chExt cx="157163" cy="638175"/>
          </a:xfrm>
        </p:grpSpPr>
        <p:sp>
          <p:nvSpPr>
            <p:cNvPr id="19" name="Rectangle 18"/>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0" name="Oval 19"/>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1" name="Rectangle 20"/>
          <p:cNvSpPr/>
          <p:nvPr/>
        </p:nvSpPr>
        <p:spPr>
          <a:xfrm>
            <a:off x="5313973" y="2424965"/>
            <a:ext cx="3830026" cy="677108"/>
          </a:xfrm>
          <a:prstGeom prst="rect">
            <a:avLst/>
          </a:prstGeom>
        </p:spPr>
        <p:txBody>
          <a:bodyPr wrap="square">
            <a:spAutoFit/>
          </a:bodyPr>
          <a:lstStyle/>
          <a:p>
            <a:r>
              <a:rPr lang="id-ID" sz="1900" b="1" dirty="0" smtClean="0"/>
              <a:t>Kapasitas </a:t>
            </a:r>
            <a:r>
              <a:rPr lang="id-ID" sz="1900" b="1" dirty="0"/>
              <a:t>maksimum simpanan </a:t>
            </a:r>
            <a:r>
              <a:rPr lang="id-ID" sz="1900" b="1" dirty="0" smtClean="0"/>
              <a:t>produksi</a:t>
            </a:r>
            <a:endParaRPr lang="en-US" sz="1900" b="1" dirty="0"/>
          </a:p>
        </p:txBody>
      </p:sp>
      <p:sp>
        <p:nvSpPr>
          <p:cNvPr id="29" name="Rectangle 28"/>
          <p:cNvSpPr/>
          <p:nvPr/>
        </p:nvSpPr>
        <p:spPr>
          <a:xfrm>
            <a:off x="471199" y="5920253"/>
            <a:ext cx="6714402" cy="384721"/>
          </a:xfrm>
          <a:prstGeom prst="rect">
            <a:avLst/>
          </a:prstGeom>
        </p:spPr>
        <p:txBody>
          <a:bodyPr wrap="none">
            <a:spAutoFit/>
          </a:bodyPr>
          <a:lstStyle/>
          <a:p>
            <a:r>
              <a:rPr lang="id-ID" sz="1900" dirty="0"/>
              <a:t>Gambar 1 </a:t>
            </a:r>
            <a:r>
              <a:rPr lang="en-US" sz="1900" dirty="0" smtClean="0"/>
              <a:t>M</a:t>
            </a:r>
            <a:r>
              <a:rPr lang="id-ID" sz="1900" dirty="0" smtClean="0"/>
              <a:t>odel </a:t>
            </a:r>
            <a:r>
              <a:rPr lang="id-ID" sz="1900" dirty="0"/>
              <a:t>hujan-aliran permukaan GR4J (Perrin et al. 2003)</a:t>
            </a:r>
          </a:p>
        </p:txBody>
      </p:sp>
      <p:sp>
        <p:nvSpPr>
          <p:cNvPr id="37" name="Oval 36"/>
          <p:cNvSpPr/>
          <p:nvPr/>
        </p:nvSpPr>
        <p:spPr>
          <a:xfrm>
            <a:off x="4735564" y="3963162"/>
            <a:ext cx="542925" cy="542925"/>
          </a:xfrm>
          <a:prstGeom prst="ellipse">
            <a:avLst/>
          </a:prstGeom>
          <a:solidFill>
            <a:srgbClr val="A1D279"/>
          </a:solidFill>
          <a:ln>
            <a:solidFill>
              <a:srgbClr val="A1D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X3</a:t>
            </a:r>
            <a:endParaRPr lang="id-ID" sz="1400" b="1" dirty="0"/>
          </a:p>
        </p:txBody>
      </p:sp>
      <p:sp>
        <p:nvSpPr>
          <p:cNvPr id="38" name="Oval 37"/>
          <p:cNvSpPr/>
          <p:nvPr/>
        </p:nvSpPr>
        <p:spPr>
          <a:xfrm>
            <a:off x="4735564" y="3220087"/>
            <a:ext cx="542925" cy="542925"/>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X2</a:t>
            </a:r>
            <a:endParaRPr lang="id-ID" sz="1400" b="1" dirty="0"/>
          </a:p>
        </p:txBody>
      </p:sp>
      <p:sp>
        <p:nvSpPr>
          <p:cNvPr id="39" name="Oval 38"/>
          <p:cNvSpPr/>
          <p:nvPr/>
        </p:nvSpPr>
        <p:spPr>
          <a:xfrm>
            <a:off x="4735564" y="4706237"/>
            <a:ext cx="542925" cy="542925"/>
          </a:xfrm>
          <a:prstGeom prst="ellipse">
            <a:avLst/>
          </a:prstGeom>
          <a:solidFill>
            <a:srgbClr val="36A76F"/>
          </a:solidFill>
          <a:ln>
            <a:solidFill>
              <a:srgbClr val="36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X4</a:t>
            </a:r>
            <a:endParaRPr lang="id-ID" sz="1400" b="1" dirty="0"/>
          </a:p>
        </p:txBody>
      </p:sp>
      <p:sp>
        <p:nvSpPr>
          <p:cNvPr id="40" name="Oval 39"/>
          <p:cNvSpPr/>
          <p:nvPr/>
        </p:nvSpPr>
        <p:spPr>
          <a:xfrm>
            <a:off x="4735564" y="2477011"/>
            <a:ext cx="542925" cy="542925"/>
          </a:xfrm>
          <a:prstGeom prst="ellipse">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X1</a:t>
            </a:r>
            <a:endParaRPr lang="id-ID" sz="1400" b="1" dirty="0"/>
          </a:p>
        </p:txBody>
      </p:sp>
      <p:sp>
        <p:nvSpPr>
          <p:cNvPr id="41" name="Rectangle 40"/>
          <p:cNvSpPr/>
          <p:nvPr/>
        </p:nvSpPr>
        <p:spPr>
          <a:xfrm>
            <a:off x="5320562" y="4798713"/>
            <a:ext cx="2954486" cy="384721"/>
          </a:xfrm>
          <a:prstGeom prst="rect">
            <a:avLst/>
          </a:prstGeom>
        </p:spPr>
        <p:txBody>
          <a:bodyPr wrap="square">
            <a:spAutoFit/>
          </a:bodyPr>
          <a:lstStyle/>
          <a:p>
            <a:r>
              <a:rPr lang="id-ID" sz="1900" b="1" dirty="0"/>
              <a:t>Koefisien tukar </a:t>
            </a:r>
            <a:r>
              <a:rPr lang="id-ID" sz="1900" b="1" dirty="0" smtClean="0"/>
              <a:t>air</a:t>
            </a:r>
            <a:endParaRPr lang="id-ID" sz="1900" b="1" dirty="0"/>
          </a:p>
        </p:txBody>
      </p:sp>
      <p:sp>
        <p:nvSpPr>
          <p:cNvPr id="42" name="Rectangle 41"/>
          <p:cNvSpPr/>
          <p:nvPr/>
        </p:nvSpPr>
        <p:spPr>
          <a:xfrm>
            <a:off x="5320562" y="4046988"/>
            <a:ext cx="3702941" cy="384721"/>
          </a:xfrm>
          <a:prstGeom prst="rect">
            <a:avLst/>
          </a:prstGeom>
        </p:spPr>
        <p:txBody>
          <a:bodyPr wrap="square">
            <a:spAutoFit/>
          </a:bodyPr>
          <a:lstStyle/>
          <a:p>
            <a:r>
              <a:rPr lang="id-ID" sz="1900" b="1" dirty="0"/>
              <a:t>Waktu dasar hidrograf </a:t>
            </a:r>
            <a:r>
              <a:rPr lang="id-ID" sz="1900" b="1" dirty="0" smtClean="0"/>
              <a:t>satuan</a:t>
            </a:r>
            <a:endParaRPr lang="id-ID" sz="1900" b="1" dirty="0">
              <a:solidFill>
                <a:srgbClr val="99CB38"/>
              </a:solidFill>
            </a:endParaRPr>
          </a:p>
        </p:txBody>
      </p:sp>
      <p:sp>
        <p:nvSpPr>
          <p:cNvPr id="43" name="Rectangle 42"/>
          <p:cNvSpPr/>
          <p:nvPr/>
        </p:nvSpPr>
        <p:spPr>
          <a:xfrm>
            <a:off x="5313973" y="3168383"/>
            <a:ext cx="3432883" cy="677108"/>
          </a:xfrm>
          <a:prstGeom prst="rect">
            <a:avLst/>
          </a:prstGeom>
        </p:spPr>
        <p:txBody>
          <a:bodyPr wrap="square">
            <a:spAutoFit/>
          </a:bodyPr>
          <a:lstStyle/>
          <a:p>
            <a:r>
              <a:rPr lang="id-ID" sz="1900" b="1" dirty="0"/>
              <a:t>Kapasitas maximum simpanan </a:t>
            </a:r>
            <a:r>
              <a:rPr lang="id-ID" sz="1900" b="1" dirty="0" smtClean="0"/>
              <a:t>pengalihan</a:t>
            </a:r>
            <a:endParaRPr lang="id-ID" sz="1900" b="1" dirty="0"/>
          </a:p>
        </p:txBody>
      </p:sp>
      <p:sp>
        <p:nvSpPr>
          <p:cNvPr id="44" name="Rectangle 43"/>
          <p:cNvSpPr/>
          <p:nvPr/>
        </p:nvSpPr>
        <p:spPr>
          <a:xfrm>
            <a:off x="471199" y="1337371"/>
            <a:ext cx="8365908" cy="707886"/>
          </a:xfrm>
          <a:prstGeom prst="rect">
            <a:avLst/>
          </a:prstGeom>
        </p:spPr>
        <p:txBody>
          <a:bodyPr wrap="square">
            <a:spAutoFit/>
          </a:bodyPr>
          <a:lstStyle/>
          <a:p>
            <a:r>
              <a:rPr lang="id-ID" sz="2000" dirty="0">
                <a:latin typeface="Calibri (Body)"/>
                <a:ea typeface="MS Mincho" panose="02020609040205080304" pitchFamily="49" charset="-128"/>
                <a:cs typeface="Arial" panose="020B0604020202020204" pitchFamily="34" charset="0"/>
              </a:rPr>
              <a:t>Model </a:t>
            </a:r>
            <a:r>
              <a:rPr lang="id-ID" sz="2000" b="1" dirty="0">
                <a:solidFill>
                  <a:srgbClr val="99CB38"/>
                </a:solidFill>
                <a:latin typeface="Calibri (Body)"/>
                <a:ea typeface="MS Mincho" panose="02020609040205080304" pitchFamily="49" charset="-128"/>
                <a:cs typeface="Arial" panose="020B0604020202020204" pitchFamily="34" charset="0"/>
              </a:rPr>
              <a:t>GR4J</a:t>
            </a:r>
            <a:r>
              <a:rPr lang="id-ID" sz="2000" dirty="0">
                <a:latin typeface="Calibri (Body)"/>
                <a:ea typeface="MS Mincho" panose="02020609040205080304" pitchFamily="49" charset="-128"/>
                <a:cs typeface="Arial" panose="020B0604020202020204" pitchFamily="34" charset="0"/>
              </a:rPr>
              <a:t> diukur berdasarkan </a:t>
            </a:r>
            <a:r>
              <a:rPr lang="id-ID" sz="2000" b="1" dirty="0">
                <a:solidFill>
                  <a:srgbClr val="99CB38"/>
                </a:solidFill>
                <a:latin typeface="Calibri (Body)"/>
                <a:ea typeface="MS Mincho" panose="02020609040205080304" pitchFamily="49" charset="-128"/>
                <a:cs typeface="Arial" panose="020B0604020202020204" pitchFamily="34" charset="0"/>
              </a:rPr>
              <a:t>4 parameter </a:t>
            </a:r>
            <a:r>
              <a:rPr lang="id-ID" sz="2000" dirty="0">
                <a:latin typeface="Calibri (Body)"/>
                <a:ea typeface="MS Mincho" panose="02020609040205080304" pitchFamily="49" charset="-128"/>
                <a:cs typeface="Arial" panose="020B0604020202020204" pitchFamily="34" charset="0"/>
              </a:rPr>
              <a:t>bebas yang diperoleh dari data curah hujan harian dan </a:t>
            </a:r>
            <a:r>
              <a:rPr lang="id-ID" sz="2000" dirty="0" smtClean="0">
                <a:solidFill>
                  <a:srgbClr val="000000"/>
                </a:solidFill>
                <a:latin typeface="Calibri (Body)"/>
                <a:ea typeface="Times New Roman" panose="02020603050405020304" pitchFamily="18" charset="0"/>
                <a:cs typeface="Times New Roman" panose="02020603050405020304" pitchFamily="18" charset="0"/>
              </a:rPr>
              <a:t>evapotranspirasi</a:t>
            </a:r>
            <a:r>
              <a:rPr lang="en-US" sz="2000" dirty="0">
                <a:solidFill>
                  <a:srgbClr val="000000"/>
                </a:solidFill>
                <a:latin typeface="Calibri (Body)"/>
                <a:ea typeface="Times New Roman" panose="02020603050405020304" pitchFamily="18" charset="0"/>
                <a:cs typeface="Times New Roman" panose="02020603050405020304" pitchFamily="18" charset="0"/>
              </a:rPr>
              <a:t> (Perrin </a:t>
            </a:r>
            <a:r>
              <a:rPr lang="en-US" sz="2000" i="1" dirty="0">
                <a:solidFill>
                  <a:srgbClr val="000000"/>
                </a:solidFill>
                <a:latin typeface="Calibri (Body)"/>
                <a:ea typeface="Times New Roman" panose="02020603050405020304" pitchFamily="18" charset="0"/>
                <a:cs typeface="Times New Roman" panose="02020603050405020304" pitchFamily="18" charset="0"/>
              </a:rPr>
              <a:t>et al</a:t>
            </a:r>
            <a:r>
              <a:rPr lang="en-US" sz="2000" dirty="0">
                <a:solidFill>
                  <a:srgbClr val="000000"/>
                </a:solidFill>
                <a:latin typeface="Calibri (Body)"/>
                <a:ea typeface="Times New Roman" panose="02020603050405020304" pitchFamily="18" charset="0"/>
                <a:cs typeface="Times New Roman" panose="02020603050405020304" pitchFamily="18" charset="0"/>
              </a:rPr>
              <a:t>. 2003</a:t>
            </a:r>
            <a:r>
              <a:rPr lang="en-US" sz="2000" dirty="0" smtClean="0">
                <a:solidFill>
                  <a:srgbClr val="000000"/>
                </a:solidFill>
                <a:latin typeface="Calibri (Body)"/>
                <a:ea typeface="Times New Roman" panose="02020603050405020304" pitchFamily="18" charset="0"/>
                <a:cs typeface="Times New Roman" panose="02020603050405020304" pitchFamily="18" charset="0"/>
              </a:rPr>
              <a:t>)</a:t>
            </a:r>
            <a:r>
              <a:rPr lang="id-ID" sz="2000" dirty="0" smtClean="0">
                <a:latin typeface="Calibri (Body)"/>
                <a:ea typeface="MS Mincho" panose="02020609040205080304" pitchFamily="49" charset="-128"/>
                <a:cs typeface="Arial" panose="020B0604020202020204" pitchFamily="34" charset="0"/>
              </a:rPr>
              <a:t>. </a:t>
            </a:r>
            <a:endParaRPr lang="id-ID" sz="2000" dirty="0">
              <a:latin typeface="Calibri (Body)"/>
            </a:endParaRPr>
          </a:p>
        </p:txBody>
      </p:sp>
      <p:pic>
        <p:nvPicPr>
          <p:cNvPr id="45" name="Picture 44"/>
          <p:cNvPicPr/>
          <p:nvPr/>
        </p:nvPicPr>
        <p:blipFill rotWithShape="1">
          <a:blip r:embed="rId2"/>
          <a:srcRect l="29535" t="24551" r="29252" b="8803"/>
          <a:stretch/>
        </p:blipFill>
        <p:spPr bwMode="auto">
          <a:xfrm>
            <a:off x="536746" y="2203003"/>
            <a:ext cx="3913671" cy="35595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0221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4710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9157" r="14972" b="5111"/>
          <a:stretch/>
        </p:blipFill>
        <p:spPr>
          <a:xfrm>
            <a:off x="198119" y="1173480"/>
            <a:ext cx="8786793" cy="4983480"/>
          </a:xfrm>
          <a:prstGeom prst="rect">
            <a:avLst/>
          </a:prstGeom>
        </p:spPr>
      </p:pic>
    </p:spTree>
    <p:extLst>
      <p:ext uri="{BB962C8B-B14F-4D97-AF65-F5344CB8AC3E}">
        <p14:creationId xmlns:p14="http://schemas.microsoft.com/office/powerpoint/2010/main" val="3521007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249" t="16592" r="13821" b="12561"/>
          <a:stretch/>
        </p:blipFill>
        <p:spPr>
          <a:xfrm>
            <a:off x="181601" y="975360"/>
            <a:ext cx="8860799" cy="4978400"/>
          </a:xfrm>
          <a:prstGeom prst="rect">
            <a:avLst/>
          </a:prstGeom>
        </p:spPr>
      </p:pic>
    </p:spTree>
    <p:extLst>
      <p:ext uri="{BB962C8B-B14F-4D97-AF65-F5344CB8AC3E}">
        <p14:creationId xmlns:p14="http://schemas.microsoft.com/office/powerpoint/2010/main" val="3821118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398" t="15999" r="13621" b="13161"/>
          <a:stretch/>
        </p:blipFill>
        <p:spPr>
          <a:xfrm>
            <a:off x="167639" y="944880"/>
            <a:ext cx="8850005" cy="4968239"/>
          </a:xfrm>
          <a:prstGeom prst="rect">
            <a:avLst/>
          </a:prstGeom>
        </p:spPr>
      </p:pic>
    </p:spTree>
    <p:extLst>
      <p:ext uri="{BB962C8B-B14F-4D97-AF65-F5344CB8AC3E}">
        <p14:creationId xmlns:p14="http://schemas.microsoft.com/office/powerpoint/2010/main" val="14674621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677" b="4998"/>
          <a:stretch/>
        </p:blipFill>
        <p:spPr>
          <a:xfrm>
            <a:off x="477633" y="1465652"/>
            <a:ext cx="8379980" cy="4069080"/>
          </a:xfrm>
          <a:prstGeom prst="rect">
            <a:avLst/>
          </a:prstGeom>
        </p:spPr>
      </p:pic>
    </p:spTree>
    <p:extLst>
      <p:ext uri="{BB962C8B-B14F-4D97-AF65-F5344CB8AC3E}">
        <p14:creationId xmlns:p14="http://schemas.microsoft.com/office/powerpoint/2010/main" val="41128893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656" b="5009"/>
          <a:stretch/>
        </p:blipFill>
        <p:spPr>
          <a:xfrm>
            <a:off x="472272" y="1531838"/>
            <a:ext cx="8378933" cy="4069080"/>
          </a:xfrm>
          <a:prstGeom prst="rect">
            <a:avLst/>
          </a:prstGeom>
        </p:spPr>
      </p:pic>
    </p:spTree>
    <p:extLst>
      <p:ext uri="{BB962C8B-B14F-4D97-AF65-F5344CB8AC3E}">
        <p14:creationId xmlns:p14="http://schemas.microsoft.com/office/powerpoint/2010/main" val="2571398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650" t="9333" r="48400" b="11200"/>
          <a:stretch/>
        </p:blipFill>
        <p:spPr>
          <a:xfrm>
            <a:off x="1189263" y="394607"/>
            <a:ext cx="6506936" cy="5676900"/>
          </a:xfrm>
          <a:prstGeom prst="rect">
            <a:avLst/>
          </a:prstGeom>
        </p:spPr>
      </p:pic>
      <p:sp>
        <p:nvSpPr>
          <p:cNvPr id="5" name="Rectangle 4"/>
          <p:cNvSpPr/>
          <p:nvPr/>
        </p:nvSpPr>
        <p:spPr>
          <a:xfrm>
            <a:off x="2013855" y="6071507"/>
            <a:ext cx="5344887" cy="646331"/>
          </a:xfrm>
          <a:prstGeom prst="rect">
            <a:avLst/>
          </a:prstGeom>
        </p:spPr>
        <p:txBody>
          <a:bodyPr wrap="square">
            <a:spAutoFit/>
          </a:bodyPr>
          <a:lstStyle/>
          <a:p>
            <a:r>
              <a:rPr lang="sv-SE" dirty="0">
                <a:solidFill>
                  <a:srgbClr val="000000"/>
                </a:solidFill>
                <a:latin typeface="Times New Roman" panose="02020603050405020304" pitchFamily="18" charset="0"/>
              </a:rPr>
              <a:t>Gambar 1 Gambaran fisik model </a:t>
            </a:r>
            <a:r>
              <a:rPr lang="sv-SE" i="1" dirty="0" smtClean="0">
                <a:solidFill>
                  <a:srgbClr val="000000"/>
                </a:solidFill>
                <a:latin typeface="Times New Roman" panose="02020603050405020304" pitchFamily="18" charset="0"/>
              </a:rPr>
              <a:t>rainfall-runoff  </a:t>
            </a:r>
            <a:r>
              <a:rPr lang="sv-SE" dirty="0" smtClean="0">
                <a:solidFill>
                  <a:srgbClr val="000000"/>
                </a:solidFill>
                <a:latin typeface="Times New Roman" panose="02020603050405020304" pitchFamily="18" charset="0"/>
              </a:rPr>
              <a:t>GR4J</a:t>
            </a:r>
            <a:r>
              <a:rPr lang="sv-SE" dirty="0">
                <a:solidFill>
                  <a:srgbClr val="000000"/>
                </a:solidFill>
                <a:latin typeface="Times New Roman" panose="02020603050405020304" pitchFamily="18" charset="0"/>
              </a:rPr>
              <a:t>.</a:t>
            </a:r>
            <a:r>
              <a:rPr lang="sv-SE" dirty="0"/>
              <a:t> </a:t>
            </a:r>
            <a:br>
              <a:rPr lang="sv-SE" dirty="0"/>
            </a:br>
            <a:endParaRPr lang="id-ID" dirty="0"/>
          </a:p>
        </p:txBody>
      </p:sp>
    </p:spTree>
    <p:extLst>
      <p:ext uri="{BB962C8B-B14F-4D97-AF65-F5344CB8AC3E}">
        <p14:creationId xmlns:p14="http://schemas.microsoft.com/office/powerpoint/2010/main" val="20714506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Model GR4J</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543834"/>
                <a:ext cx="8072438" cy="5053371"/>
              </a:xfrm>
              <a:prstGeom prst="rect">
                <a:avLst/>
              </a:prstGeom>
            </p:spPr>
            <p:txBody>
              <a:bodyPr wrap="square">
                <a:spAutoFit/>
              </a:bodyPr>
              <a:lstStyle/>
              <a:p>
                <a:pPr algn="just"/>
                <a:r>
                  <a:rPr lang="id-ID" sz="2000" dirty="0"/>
                  <a:t>Langkah pertama </a:t>
                </a:r>
                <a:r>
                  <a:rPr lang="en-US" sz="2000" dirty="0"/>
                  <a:t>me</a:t>
                </a:r>
                <a:r>
                  <a:rPr lang="id-ID" sz="2000" dirty="0"/>
                  <a:t>masukan data curah hujan harian (P) dan evapotranspirasi potensial (E). Kemudian definisikan P menjadi </a:t>
                </a:r>
                <a:r>
                  <a:rPr lang="id-ID" sz="2000" i="1" dirty="0"/>
                  <a:t>Net rainfall </a:t>
                </a:r>
                <a:r>
                  <a:rPr lang="id-ID" sz="2000" dirty="0"/>
                  <a:t>Pn dan E menjadi </a:t>
                </a:r>
                <a:r>
                  <a:rPr lang="id-ID" sz="2000" i="1" dirty="0"/>
                  <a:t>Net </a:t>
                </a:r>
                <a:r>
                  <a:rPr lang="id-ID" sz="2000" dirty="0"/>
                  <a:t>evapotransirasi En. Berikut adalah persamaan untuk memperoleh Pn dan En (Perrin </a:t>
                </a:r>
                <a:r>
                  <a:rPr lang="id-ID" sz="2000" i="1" dirty="0"/>
                  <a:t>et al</a:t>
                </a:r>
                <a:r>
                  <a:rPr lang="id-ID" sz="2000" dirty="0"/>
                  <a:t>. 2003)</a:t>
                </a:r>
                <a:r>
                  <a:rPr lang="en-US" sz="2000" dirty="0"/>
                  <a:t>.</a:t>
                </a:r>
              </a:p>
              <a:p>
                <a:pPr algn="just"/>
                <a:endParaRPr lang="en-US" sz="2000" dirty="0"/>
              </a:p>
              <a:p>
                <a:r>
                  <a:rPr lang="en-US" sz="2000" dirty="0" smtClean="0"/>
                  <a:t>	</a:t>
                </a:r>
                <a:r>
                  <a:rPr lang="id-ID" sz="2000" dirty="0" smtClean="0"/>
                  <a:t>Jika </a:t>
                </a:r>
                <a:r>
                  <a:rPr lang="id-ID" sz="2000" i="1" dirty="0"/>
                  <a:t>P ≥ E maka Pn = P – E dan En = 0		</a:t>
                </a:r>
                <a:r>
                  <a:rPr lang="en-US" sz="2000" i="1" dirty="0"/>
                  <a:t> </a:t>
                </a:r>
                <a:r>
                  <a:rPr lang="en-US" sz="2000" i="1" dirty="0" smtClean="0"/>
                  <a:t>				</a:t>
                </a:r>
                <a:r>
                  <a:rPr lang="en-US" sz="2000" i="1" dirty="0"/>
                  <a:t>	</a:t>
                </a:r>
                <a:r>
                  <a:rPr lang="en-US" sz="2000" dirty="0" smtClean="0"/>
                  <a:t>(</a:t>
                </a:r>
                <a:r>
                  <a:rPr lang="en-US" sz="2000" dirty="0"/>
                  <a:t>1</a:t>
                </a:r>
                <a:r>
                  <a:rPr lang="en-US" sz="2000" dirty="0" smtClean="0"/>
                  <a:t>)</a:t>
                </a:r>
              </a:p>
              <a:p>
                <a:endParaRPr lang="en-US" sz="2000" dirty="0"/>
              </a:p>
              <a:p>
                <a:r>
                  <a:rPr lang="en-US" sz="2000" dirty="0" smtClean="0"/>
                  <a:t>	</a:t>
                </a:r>
                <a:r>
                  <a:rPr lang="id-ID" sz="2000" dirty="0" smtClean="0"/>
                  <a:t>Jika </a:t>
                </a:r>
                <a:r>
                  <a:rPr lang="id-ID" sz="2000" i="1" dirty="0"/>
                  <a:t>P ≤ E maka En = E – P dan Pn = 0		</a:t>
                </a:r>
                <a:r>
                  <a:rPr lang="en-US" sz="2000" i="1" dirty="0" smtClean="0"/>
                  <a:t>		 			</a:t>
                </a:r>
                <a:r>
                  <a:rPr lang="en-US" sz="2000" dirty="0" smtClean="0"/>
                  <a:t>(</a:t>
                </a:r>
                <a:r>
                  <a:rPr lang="en-US" sz="2000" dirty="0"/>
                  <a:t>2</a:t>
                </a:r>
                <a:r>
                  <a:rPr lang="en-US" sz="2000" dirty="0" smtClean="0"/>
                  <a:t>)</a:t>
                </a:r>
              </a:p>
              <a:p>
                <a:endParaRPr lang="en-US" sz="2000" i="1" dirty="0"/>
              </a:p>
              <a:p>
                <a:pPr algn="just"/>
                <a:r>
                  <a:rPr lang="id-ID" dirty="0"/>
                  <a:t>Langkah selanjutnya adalah mencari nilai </a:t>
                </a:r>
                <a:r>
                  <a:rPr lang="id-ID" i="1" dirty="0"/>
                  <a:t>Ps </a:t>
                </a:r>
                <a:r>
                  <a:rPr lang="id-ID" dirty="0"/>
                  <a:t>dari </a:t>
                </a:r>
                <a:r>
                  <a:rPr lang="id-ID" i="1" dirty="0"/>
                  <a:t>Pn </a:t>
                </a:r>
                <a:r>
                  <a:rPr lang="id-ID" dirty="0"/>
                  <a:t>yaitu nilai </a:t>
                </a:r>
                <a:r>
                  <a:rPr lang="id-ID" i="1" dirty="0"/>
                  <a:t>Pn </a:t>
                </a:r>
                <a:r>
                  <a:rPr lang="id-ID" dirty="0"/>
                  <a:t>yang mengisi </a:t>
                </a:r>
                <a:r>
                  <a:rPr lang="id-ID" i="1" dirty="0"/>
                  <a:t>production store, </a:t>
                </a:r>
                <a:r>
                  <a:rPr lang="id-ID" dirty="0"/>
                  <a:t>dirumuskan sebagai berikut (Perrin </a:t>
                </a:r>
                <a:r>
                  <a:rPr lang="id-ID" i="1" dirty="0"/>
                  <a:t>et al</a:t>
                </a:r>
                <a:r>
                  <a:rPr lang="id-ID" dirty="0"/>
                  <a:t>. 2003</a:t>
                </a:r>
                <a:r>
                  <a:rPr lang="id-ID" dirty="0" smtClean="0"/>
                  <a:t>):</a:t>
                </a:r>
                <a:endParaRPr lang="en-US" dirty="0" smtClean="0"/>
              </a:p>
              <a:p>
                <a:endParaRPr lang="en-US" dirty="0"/>
              </a:p>
              <a:p>
                <a:r>
                  <a:rPr lang="en-US" dirty="0" smtClean="0"/>
                  <a:t>	</a:t>
                </a:r>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𝑃</m:t>
                        </m:r>
                      </m:e>
                      <m:sub>
                        <m:r>
                          <a:rPr lang="id-ID" i="1">
                            <a:latin typeface="Cambria Math" panose="02040503050406030204" pitchFamily="18" charset="0"/>
                          </a:rPr>
                          <m:t>𝑠</m:t>
                        </m:r>
                      </m:sub>
                    </m:sSub>
                    <m:r>
                      <a:rPr lang="id-ID"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d>
                          <m:dPr>
                            <m:ctrlPr>
                              <a:rPr lang="en-US" i="1">
                                <a:latin typeface="Cambria Math" panose="02040503050406030204" pitchFamily="18" charset="0"/>
                              </a:rPr>
                            </m:ctrlPr>
                          </m:dPr>
                          <m:e>
                            <m:r>
                              <a:rPr lang="id-ID" i="1">
                                <a:latin typeface="Cambria Math" panose="02040503050406030204" pitchFamily="18" charset="0"/>
                              </a:rPr>
                              <m:t>1−</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id-ID" i="1">
                                            <a:latin typeface="Cambria Math" panose="02040503050406030204" pitchFamily="18" charset="0"/>
                                          </a:rPr>
                                          <m:t>𝑆</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1</m:t>
                                            </m:r>
                                          </m:sub>
                                        </m:sSub>
                                      </m:den>
                                    </m:f>
                                  </m:e>
                                </m:d>
                              </m:e>
                              <m:sup>
                                <m:r>
                                  <a:rPr lang="id-ID" i="1">
                                    <a:latin typeface="Cambria Math" panose="02040503050406030204" pitchFamily="18" charset="0"/>
                                  </a:rPr>
                                  <m:t>2</m:t>
                                </m:r>
                              </m:sup>
                            </m:sSup>
                          </m:e>
                        </m:d>
                        <m:r>
                          <a:rPr lang="id-ID" i="1">
                            <a:latin typeface="Cambria Math" panose="02040503050406030204" pitchFamily="18" charset="0"/>
                          </a:rPr>
                          <m:t>𝑡𝑎𝑛h</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id-ID" i="1">
                                        <a:latin typeface="Cambria Math" panose="02040503050406030204" pitchFamily="18" charset="0"/>
                                      </a:rPr>
                                      <m:t>𝑃</m:t>
                                    </m:r>
                                  </m:e>
                                  <m:sub>
                                    <m:r>
                                      <a:rPr lang="id-ID" i="1">
                                        <a:latin typeface="Cambria Math" panose="02040503050406030204" pitchFamily="18" charset="0"/>
                                      </a:rPr>
                                      <m:t>𝑛</m:t>
                                    </m:r>
                                  </m:sub>
                                </m:sSub>
                              </m:num>
                              <m:den>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den>
                            </m:f>
                          </m:e>
                        </m:d>
                      </m:num>
                      <m:den>
                        <m:r>
                          <a:rPr lang="id-ID" i="1">
                            <a:latin typeface="Cambria Math" panose="02040503050406030204" pitchFamily="18" charset="0"/>
                          </a:rPr>
                          <m:t>1+</m:t>
                        </m:r>
                        <m:f>
                          <m:fPr>
                            <m:ctrlPr>
                              <a:rPr lang="en-US" i="1">
                                <a:latin typeface="Cambria Math" panose="02040503050406030204" pitchFamily="18" charset="0"/>
                              </a:rPr>
                            </m:ctrlPr>
                          </m:fPr>
                          <m:num>
                            <m:r>
                              <a:rPr lang="id-ID" i="1">
                                <a:latin typeface="Cambria Math" panose="02040503050406030204" pitchFamily="18" charset="0"/>
                              </a:rPr>
                              <m:t>𝑆</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1</m:t>
                                </m:r>
                              </m:sub>
                            </m:sSub>
                          </m:den>
                        </m:f>
                        <m:r>
                          <a:rPr lang="id-ID" i="1">
                            <a:latin typeface="Cambria Math" panose="02040503050406030204" pitchFamily="18" charset="0"/>
                          </a:rPr>
                          <m:t>𝑡𝑎𝑛h</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id-ID" i="1">
                                        <a:latin typeface="Cambria Math" panose="02040503050406030204" pitchFamily="18" charset="0"/>
                                      </a:rPr>
                                      <m:t>𝑃</m:t>
                                    </m:r>
                                  </m:e>
                                  <m:sub>
                                    <m:r>
                                      <a:rPr lang="id-ID" i="1">
                                        <a:latin typeface="Cambria Math" panose="02040503050406030204" pitchFamily="18" charset="0"/>
                                      </a:rPr>
                                      <m:t>𝑛</m:t>
                                    </m:r>
                                  </m:sub>
                                </m:sSub>
                              </m:num>
                              <m:den>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den>
                            </m:f>
                          </m:e>
                        </m:d>
                      </m:den>
                    </m:f>
                  </m:oMath>
                </a14:m>
                <a:r>
                  <a:rPr lang="id-ID" dirty="0"/>
                  <a:t>					</a:t>
                </a:r>
                <a:r>
                  <a:rPr lang="en-US" dirty="0"/>
                  <a:t>	</a:t>
                </a:r>
                <a:r>
                  <a:rPr lang="en-US" dirty="0" smtClean="0"/>
                  <a:t>				(3)</a:t>
                </a:r>
                <a:endParaRPr lang="en-US" dirty="0"/>
              </a:p>
              <a:p>
                <a:endParaRPr lang="en-US" sz="2000" dirty="0"/>
              </a:p>
              <a:p>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543834"/>
                <a:ext cx="8072438" cy="5053371"/>
              </a:xfrm>
              <a:prstGeom prst="rect">
                <a:avLst/>
              </a:prstGeom>
              <a:blipFill>
                <a:blip r:embed="rId2"/>
                <a:stretch>
                  <a:fillRect l="-831" t="-603" r="-755"/>
                </a:stretch>
              </a:blipFill>
            </p:spPr>
            <p:txBody>
              <a:bodyPr/>
              <a:lstStyle/>
              <a:p>
                <a:r>
                  <a:rPr lang="id-ID">
                    <a:noFill/>
                  </a:rPr>
                  <a:t> </a:t>
                </a:r>
              </a:p>
            </p:txBody>
          </p:sp>
        </mc:Fallback>
      </mc:AlternateContent>
    </p:spTree>
    <p:extLst>
      <p:ext uri="{BB962C8B-B14F-4D97-AF65-F5344CB8AC3E}">
        <p14:creationId xmlns:p14="http://schemas.microsoft.com/office/powerpoint/2010/main" val="1200475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Model GR4J</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543834"/>
                <a:ext cx="8072438" cy="4554773"/>
              </a:xfrm>
              <a:prstGeom prst="rect">
                <a:avLst/>
              </a:prstGeom>
            </p:spPr>
            <p:txBody>
              <a:bodyPr wrap="square">
                <a:spAutoFit/>
              </a:bodyPr>
              <a:lstStyle/>
              <a:p>
                <a:r>
                  <a:rPr lang="id-ID" dirty="0"/>
                  <a:t>Kasus lain jika </a:t>
                </a:r>
                <a:r>
                  <a:rPr lang="id-ID" i="1" dirty="0"/>
                  <a:t>P &lt; E </a:t>
                </a:r>
                <a:r>
                  <a:rPr lang="id-ID" dirty="0"/>
                  <a:t>maka </a:t>
                </a:r>
                <a:r>
                  <a:rPr lang="id-ID" i="1" dirty="0"/>
                  <a:t>Es </a:t>
                </a:r>
                <a:r>
                  <a:rPr lang="id-ID" dirty="0"/>
                  <a:t>dirumuskan sebagai berikut (Perrin </a:t>
                </a:r>
                <a:r>
                  <a:rPr lang="id-ID" i="1" dirty="0"/>
                  <a:t>et al</a:t>
                </a:r>
                <a:r>
                  <a:rPr lang="id-ID" dirty="0"/>
                  <a:t>. 2003</a:t>
                </a:r>
                <a:r>
                  <a:rPr lang="id-ID" dirty="0" smtClean="0"/>
                  <a:t>):</a:t>
                </a:r>
                <a:endParaRPr lang="en-US" dirty="0" smtClean="0"/>
              </a:p>
              <a:p>
                <a:endParaRPr lang="en-US" dirty="0"/>
              </a:p>
              <a:p>
                <a:r>
                  <a:rPr lang="en-US" dirty="0" smtClean="0"/>
                  <a:t>	</a:t>
                </a:r>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𝐸</m:t>
                        </m:r>
                      </m:e>
                      <m:sub>
                        <m:r>
                          <a:rPr lang="id-ID" i="1">
                            <a:latin typeface="Cambria Math" panose="02040503050406030204" pitchFamily="18" charset="0"/>
                          </a:rPr>
                          <m:t>𝑠</m:t>
                        </m:r>
                      </m:sub>
                    </m:sSub>
                    <m:r>
                      <a:rPr lang="id-ID" i="1">
                        <a:latin typeface="Cambria Math" panose="02040503050406030204" pitchFamily="18" charset="0"/>
                      </a:rPr>
                      <m:t>= </m:t>
                    </m:r>
                    <m:f>
                      <m:fPr>
                        <m:ctrlPr>
                          <a:rPr lang="en-US" i="1">
                            <a:latin typeface="Cambria Math" panose="02040503050406030204" pitchFamily="18" charset="0"/>
                          </a:rPr>
                        </m:ctrlPr>
                      </m:fPr>
                      <m:num>
                        <m:r>
                          <a:rPr lang="id-ID" i="1">
                            <a:latin typeface="Cambria Math" panose="02040503050406030204" pitchFamily="18" charset="0"/>
                          </a:rPr>
                          <m:t>𝑆</m:t>
                        </m:r>
                        <m:d>
                          <m:dPr>
                            <m:ctrlPr>
                              <a:rPr lang="en-US" i="1">
                                <a:latin typeface="Cambria Math" panose="02040503050406030204" pitchFamily="18" charset="0"/>
                              </a:rPr>
                            </m:ctrlPr>
                          </m:dPr>
                          <m:e>
                            <m:r>
                              <a:rPr lang="id-ID" i="1">
                                <a:latin typeface="Cambria Math" panose="02040503050406030204" pitchFamily="18" charset="0"/>
                              </a:rPr>
                              <m:t>2−</m:t>
                            </m:r>
                            <m:f>
                              <m:fPr>
                                <m:ctrlPr>
                                  <a:rPr lang="en-US" i="1">
                                    <a:latin typeface="Cambria Math" panose="02040503050406030204" pitchFamily="18" charset="0"/>
                                  </a:rPr>
                                </m:ctrlPr>
                              </m:fPr>
                              <m:num>
                                <m:r>
                                  <a:rPr lang="id-ID" i="1">
                                    <a:latin typeface="Cambria Math" panose="02040503050406030204" pitchFamily="18" charset="0"/>
                                  </a:rPr>
                                  <m:t>𝑆</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1</m:t>
                                    </m:r>
                                  </m:sub>
                                </m:sSub>
                              </m:den>
                            </m:f>
                          </m:e>
                        </m:d>
                        <m:r>
                          <a:rPr lang="id-ID" i="1">
                            <a:latin typeface="Cambria Math" panose="02040503050406030204" pitchFamily="18" charset="0"/>
                          </a:rPr>
                          <m:t>𝑡𝑎𝑛h</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id-ID" i="1">
                                        <a:latin typeface="Cambria Math" panose="02040503050406030204" pitchFamily="18" charset="0"/>
                                      </a:rPr>
                                      <m:t>𝐸</m:t>
                                    </m:r>
                                  </m:e>
                                  <m:sub>
                                    <m:r>
                                      <a:rPr lang="id-ID" i="1">
                                        <a:latin typeface="Cambria Math" panose="02040503050406030204" pitchFamily="18" charset="0"/>
                                      </a:rPr>
                                      <m:t>𝑛</m:t>
                                    </m:r>
                                  </m:sub>
                                </m:sSub>
                              </m:num>
                              <m:den>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den>
                            </m:f>
                          </m:e>
                        </m:d>
                      </m:num>
                      <m:den>
                        <m:r>
                          <a:rPr lang="id-ID" i="1">
                            <a:latin typeface="Cambria Math" panose="02040503050406030204" pitchFamily="18" charset="0"/>
                          </a:rPr>
                          <m:t>1+</m:t>
                        </m:r>
                        <m:d>
                          <m:dPr>
                            <m:ctrlPr>
                              <a:rPr lang="en-US" i="1">
                                <a:latin typeface="Cambria Math" panose="02040503050406030204" pitchFamily="18" charset="0"/>
                              </a:rPr>
                            </m:ctrlPr>
                          </m:dPr>
                          <m:e>
                            <m:r>
                              <a:rPr lang="id-ID" i="1">
                                <a:latin typeface="Cambria Math" panose="02040503050406030204" pitchFamily="18" charset="0"/>
                              </a:rPr>
                              <m:t>1−</m:t>
                            </m:r>
                            <m:f>
                              <m:fPr>
                                <m:ctrlPr>
                                  <a:rPr lang="en-US" i="1">
                                    <a:latin typeface="Cambria Math" panose="02040503050406030204" pitchFamily="18" charset="0"/>
                                  </a:rPr>
                                </m:ctrlPr>
                              </m:fPr>
                              <m:num>
                                <m:r>
                                  <a:rPr lang="id-ID" i="1">
                                    <a:latin typeface="Cambria Math" panose="02040503050406030204" pitchFamily="18" charset="0"/>
                                  </a:rPr>
                                  <m:t>𝑆</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1</m:t>
                                    </m:r>
                                  </m:sub>
                                </m:sSub>
                              </m:den>
                            </m:f>
                          </m:e>
                        </m:d>
                        <m:r>
                          <a:rPr lang="id-ID" i="1">
                            <a:latin typeface="Cambria Math" panose="02040503050406030204" pitchFamily="18" charset="0"/>
                          </a:rPr>
                          <m:t>𝑡𝑎𝑛h</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id-ID" i="1">
                                        <a:latin typeface="Cambria Math" panose="02040503050406030204" pitchFamily="18" charset="0"/>
                                      </a:rPr>
                                      <m:t>𝐸</m:t>
                                    </m:r>
                                  </m:e>
                                  <m:sub>
                                    <m:r>
                                      <a:rPr lang="id-ID" i="1">
                                        <a:latin typeface="Cambria Math" panose="02040503050406030204" pitchFamily="18" charset="0"/>
                                      </a:rPr>
                                      <m:t>𝑛</m:t>
                                    </m:r>
                                  </m:sub>
                                </m:sSub>
                              </m:num>
                              <m:den>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den>
                            </m:f>
                          </m:e>
                        </m:d>
                      </m:den>
                    </m:f>
                  </m:oMath>
                </a14:m>
                <a:r>
                  <a:rPr lang="en-US" dirty="0"/>
                  <a:t> 					</a:t>
                </a:r>
                <a:r>
                  <a:rPr lang="en-US" dirty="0" smtClean="0"/>
                  <a:t>						(4)</a:t>
                </a:r>
              </a:p>
              <a:p>
                <a:endParaRPr lang="en-US" dirty="0"/>
              </a:p>
              <a:p>
                <a:r>
                  <a:rPr lang="id-ID" dirty="0"/>
                  <a:t>En mengurangi jumlah </a:t>
                </a:r>
                <a:r>
                  <a:rPr lang="id-ID" i="1" dirty="0"/>
                  <a:t>production store</a:t>
                </a:r>
                <a:r>
                  <a:rPr lang="id-ID" dirty="0"/>
                  <a:t>, dalam pemodelan ini </a:t>
                </a:r>
                <a:r>
                  <a:rPr lang="id-ID" i="1" dirty="0"/>
                  <a:t>production store S </a:t>
                </a:r>
                <a:r>
                  <a:rPr lang="id-ID" dirty="0"/>
                  <a:t>tidak pernah melebihi </a:t>
                </a:r>
                <a:r>
                  <a:rPr lang="id-ID" i="1" dirty="0"/>
                  <a:t>x1</a:t>
                </a:r>
                <a:r>
                  <a:rPr lang="id-ID" dirty="0"/>
                  <a:t>. sehingga </a:t>
                </a:r>
                <a:r>
                  <a:rPr lang="id-ID" i="1" dirty="0"/>
                  <a:t>production store </a:t>
                </a:r>
                <a:r>
                  <a:rPr lang="id-ID" dirty="0"/>
                  <a:t>dirumuskan sebagai berikut (Perrin </a:t>
                </a:r>
                <a:r>
                  <a:rPr lang="id-ID" i="1" dirty="0"/>
                  <a:t>et al</a:t>
                </a:r>
                <a:r>
                  <a:rPr lang="id-ID" dirty="0"/>
                  <a:t>. 2003</a:t>
                </a:r>
                <a:r>
                  <a:rPr lang="id-ID" dirty="0" smtClean="0"/>
                  <a:t>):</a:t>
                </a:r>
                <a:endParaRPr lang="en-US" dirty="0" smtClean="0"/>
              </a:p>
              <a:p>
                <a:endParaRPr lang="en-US" dirty="0"/>
              </a:p>
              <a:p>
                <a:r>
                  <a:rPr lang="en-US" i="1" dirty="0" smtClean="0"/>
                  <a:t>	</a:t>
                </a:r>
                <a:r>
                  <a:rPr lang="id-ID" i="1" dirty="0" smtClean="0"/>
                  <a:t>S </a:t>
                </a:r>
                <a:r>
                  <a:rPr lang="id-ID" i="1" dirty="0"/>
                  <a:t>= S –Es +Ps </a:t>
                </a:r>
                <a:r>
                  <a:rPr lang="en-US" i="1" dirty="0"/>
                  <a:t>							</a:t>
                </a:r>
                <a:r>
                  <a:rPr lang="en-US" i="1" dirty="0" smtClean="0"/>
                  <a:t>						</a:t>
                </a:r>
                <a:r>
                  <a:rPr lang="en-US" dirty="0" smtClean="0"/>
                  <a:t>(5)</a:t>
                </a:r>
              </a:p>
              <a:p>
                <a:endParaRPr lang="en-US" dirty="0"/>
              </a:p>
              <a:p>
                <a:r>
                  <a:rPr lang="id-ID" dirty="0"/>
                  <a:t>Di dalam </a:t>
                </a:r>
                <a:r>
                  <a:rPr lang="en-US" i="1" dirty="0"/>
                  <a:t>P</a:t>
                </a:r>
                <a:r>
                  <a:rPr lang="id-ID" i="1" dirty="0"/>
                  <a:t>roduction store</a:t>
                </a:r>
                <a:r>
                  <a:rPr lang="id-ID" dirty="0"/>
                  <a:t>, </a:t>
                </a:r>
                <a:r>
                  <a:rPr lang="en-US" dirty="0"/>
                  <a:t>p</a:t>
                </a:r>
                <a:r>
                  <a:rPr lang="id-ID" dirty="0"/>
                  <a:t>erkolasi dirumuskan sebagai berikut (Perrin </a:t>
                </a:r>
                <a:r>
                  <a:rPr lang="id-ID" i="1" dirty="0"/>
                  <a:t>et al</a:t>
                </a:r>
                <a:r>
                  <a:rPr lang="id-ID" dirty="0"/>
                  <a:t>. 2003</a:t>
                </a:r>
                <a:r>
                  <a:rPr lang="id-ID" dirty="0" smtClean="0"/>
                  <a:t>):</a:t>
                </a:r>
                <a:endParaRPr lang="en-US" dirty="0" smtClean="0"/>
              </a:p>
              <a:p>
                <a:endParaRPr lang="en-US" dirty="0"/>
              </a:p>
              <a:p>
                <a:r>
                  <a:rPr lang="en-US" dirty="0" smtClean="0"/>
                  <a:t>	</a:t>
                </a:r>
                <a14:m>
                  <m:oMath xmlns:m="http://schemas.openxmlformats.org/officeDocument/2006/math">
                    <m:r>
                      <a:rPr lang="id-ID" i="1">
                        <a:latin typeface="Cambria Math" panose="02040503050406030204" pitchFamily="18" charset="0"/>
                      </a:rPr>
                      <m:t>𝑃𝑒𝑟𝑐</m:t>
                    </m:r>
                    <m:r>
                      <a:rPr lang="id-ID" i="1">
                        <a:latin typeface="Cambria Math" panose="02040503050406030204" pitchFamily="18" charset="0"/>
                      </a:rPr>
                      <m:t>=</m:t>
                    </m:r>
                    <m:r>
                      <a:rPr lang="id-ID" i="1">
                        <a:latin typeface="Cambria Math" panose="02040503050406030204" pitchFamily="18" charset="0"/>
                      </a:rPr>
                      <m:t>𝑆</m:t>
                    </m:r>
                    <m:d>
                      <m:dPr>
                        <m:begChr m:val="{"/>
                        <m:endChr m:val="}"/>
                        <m:ctrlPr>
                          <a:rPr lang="en-US" i="1">
                            <a:latin typeface="Cambria Math" panose="02040503050406030204" pitchFamily="18" charset="0"/>
                          </a:rPr>
                        </m:ctrlPr>
                      </m:dPr>
                      <m:e>
                        <m:r>
                          <a:rPr lang="id-ID" i="1">
                            <a:latin typeface="Cambria Math" panose="02040503050406030204" pitchFamily="18" charset="0"/>
                          </a:rPr>
                          <m:t>1−</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id-ID" i="1">
                                    <a:latin typeface="Cambria Math" panose="02040503050406030204" pitchFamily="18" charset="0"/>
                                  </a:rPr>
                                  <m:t>1+</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id-ID" i="1">
                                                <a:latin typeface="Cambria Math" panose="02040503050406030204" pitchFamily="18" charset="0"/>
                                              </a:rPr>
                                              <m:t>4</m:t>
                                            </m:r>
                                          </m:num>
                                          <m:den>
                                            <m:r>
                                              <a:rPr lang="id-ID" i="1">
                                                <a:latin typeface="Cambria Math" panose="02040503050406030204" pitchFamily="18" charset="0"/>
                                              </a:rPr>
                                              <m:t>9</m:t>
                                            </m:r>
                                          </m:den>
                                        </m:f>
                                        <m:f>
                                          <m:fPr>
                                            <m:ctrlPr>
                                              <a:rPr lang="en-US" i="1">
                                                <a:latin typeface="Cambria Math" panose="02040503050406030204" pitchFamily="18" charset="0"/>
                                              </a:rPr>
                                            </m:ctrlPr>
                                          </m:fPr>
                                          <m:num>
                                            <m:r>
                                              <a:rPr lang="id-ID" i="1">
                                                <a:latin typeface="Cambria Math" panose="02040503050406030204" pitchFamily="18" charset="0"/>
                                              </a:rPr>
                                              <m:t>𝑆</m:t>
                                            </m:r>
                                          </m:num>
                                          <m:den>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den>
                                        </m:f>
                                      </m:e>
                                    </m:d>
                                  </m:e>
                                  <m:sup>
                                    <m:r>
                                      <a:rPr lang="id-ID" i="1">
                                        <a:latin typeface="Cambria Math" panose="02040503050406030204" pitchFamily="18" charset="0"/>
                                      </a:rPr>
                                      <m:t>4</m:t>
                                    </m:r>
                                  </m:sup>
                                </m:sSup>
                              </m:e>
                            </m:d>
                          </m:e>
                          <m:sup>
                            <m:r>
                              <a:rPr lang="id-ID" i="1">
                                <a:latin typeface="Cambria Math" panose="02040503050406030204" pitchFamily="18" charset="0"/>
                              </a:rPr>
                              <m:t>−</m:t>
                            </m:r>
                            <m:f>
                              <m:fPr>
                                <m:ctrlPr>
                                  <a:rPr lang="en-US" i="1">
                                    <a:latin typeface="Cambria Math" panose="02040503050406030204" pitchFamily="18" charset="0"/>
                                  </a:rPr>
                                </m:ctrlPr>
                              </m:fPr>
                              <m:num>
                                <m:r>
                                  <a:rPr lang="id-ID" i="1">
                                    <a:latin typeface="Cambria Math" panose="02040503050406030204" pitchFamily="18" charset="0"/>
                                  </a:rPr>
                                  <m:t>1</m:t>
                                </m:r>
                              </m:num>
                              <m:den>
                                <m:r>
                                  <a:rPr lang="id-ID" i="1">
                                    <a:latin typeface="Cambria Math" panose="02040503050406030204" pitchFamily="18" charset="0"/>
                                  </a:rPr>
                                  <m:t>4</m:t>
                                </m:r>
                              </m:den>
                            </m:f>
                          </m:sup>
                        </m:sSup>
                      </m:e>
                    </m:d>
                  </m:oMath>
                </a14:m>
                <a:r>
                  <a:rPr lang="en-US" dirty="0"/>
                  <a:t> 				</a:t>
                </a:r>
                <a:r>
                  <a:rPr lang="en-US" dirty="0" smtClean="0"/>
                  <a:t>					(6)</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543834"/>
                <a:ext cx="8072438" cy="4554773"/>
              </a:xfrm>
              <a:prstGeom prst="rect">
                <a:avLst/>
              </a:prstGeom>
              <a:blipFill>
                <a:blip r:embed="rId2"/>
                <a:stretch>
                  <a:fillRect l="-680" t="-669"/>
                </a:stretch>
              </a:blipFill>
            </p:spPr>
            <p:txBody>
              <a:bodyPr/>
              <a:lstStyle/>
              <a:p>
                <a:r>
                  <a:rPr lang="id-ID">
                    <a:noFill/>
                  </a:rPr>
                  <a:t> </a:t>
                </a:r>
              </a:p>
            </p:txBody>
          </p:sp>
        </mc:Fallback>
      </mc:AlternateContent>
    </p:spTree>
    <p:extLst>
      <p:ext uri="{BB962C8B-B14F-4D97-AF65-F5344CB8AC3E}">
        <p14:creationId xmlns:p14="http://schemas.microsoft.com/office/powerpoint/2010/main" val="27197157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Model GR4J</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13" name="Rectangle 12"/>
          <p:cNvSpPr/>
          <p:nvPr/>
        </p:nvSpPr>
        <p:spPr>
          <a:xfrm>
            <a:off x="450200" y="1543834"/>
            <a:ext cx="8072438" cy="4247317"/>
          </a:xfrm>
          <a:prstGeom prst="rect">
            <a:avLst/>
          </a:prstGeom>
        </p:spPr>
        <p:txBody>
          <a:bodyPr wrap="square">
            <a:spAutoFit/>
          </a:bodyPr>
          <a:lstStyle/>
          <a:p>
            <a:pPr algn="just"/>
            <a:r>
              <a:rPr lang="id-ID" dirty="0"/>
              <a:t>Perc dianggap selalu lebih rendah dari S. Sehingga nilai tampungan bisa dirumuskan sebagai berikut (Perrin </a:t>
            </a:r>
            <a:r>
              <a:rPr lang="id-ID" i="1" dirty="0"/>
              <a:t>et al</a:t>
            </a:r>
            <a:r>
              <a:rPr lang="id-ID" dirty="0"/>
              <a:t>. 2003)</a:t>
            </a:r>
            <a:r>
              <a:rPr lang="id-ID" i="1" dirty="0"/>
              <a:t>:	</a:t>
            </a:r>
            <a:endParaRPr lang="en-US" i="1" dirty="0" smtClean="0"/>
          </a:p>
          <a:p>
            <a:endParaRPr lang="en-US" dirty="0"/>
          </a:p>
          <a:p>
            <a:r>
              <a:rPr lang="en-US" i="1" dirty="0" smtClean="0"/>
              <a:t>	</a:t>
            </a:r>
            <a:r>
              <a:rPr lang="id-ID" i="1" dirty="0" smtClean="0"/>
              <a:t>S </a:t>
            </a:r>
            <a:r>
              <a:rPr lang="id-ID" i="1" dirty="0"/>
              <a:t>= S – Perc</a:t>
            </a:r>
            <a:r>
              <a:rPr lang="en-US" i="1" dirty="0"/>
              <a:t> 							</a:t>
            </a:r>
            <a:r>
              <a:rPr lang="en-US" i="1" dirty="0" smtClean="0"/>
              <a:t>						</a:t>
            </a:r>
            <a:r>
              <a:rPr lang="en-US" dirty="0" smtClean="0"/>
              <a:t>(7)</a:t>
            </a:r>
          </a:p>
          <a:p>
            <a:endParaRPr lang="en-US" dirty="0"/>
          </a:p>
          <a:p>
            <a:r>
              <a:rPr lang="id-ID" dirty="0"/>
              <a:t>Sebagian </a:t>
            </a:r>
            <a:r>
              <a:rPr lang="id-ID" i="1" dirty="0"/>
              <a:t>Pn – Ps </a:t>
            </a:r>
            <a:r>
              <a:rPr lang="id-ID" dirty="0"/>
              <a:t>dari </a:t>
            </a:r>
            <a:r>
              <a:rPr lang="id-ID" i="1" dirty="0"/>
              <a:t>Pn </a:t>
            </a:r>
            <a:r>
              <a:rPr lang="id-ID" dirty="0"/>
              <a:t>dan sebagian perkolasi dari </a:t>
            </a:r>
            <a:r>
              <a:rPr lang="id-ID" i="1" dirty="0"/>
              <a:t>production store </a:t>
            </a:r>
            <a:r>
              <a:rPr lang="id-ID" dirty="0"/>
              <a:t>bergabung dan mencapai </a:t>
            </a:r>
            <a:r>
              <a:rPr lang="id-ID" i="1" dirty="0"/>
              <a:t>routing </a:t>
            </a:r>
            <a:r>
              <a:rPr lang="id-ID" i="1" dirty="0" smtClean="0"/>
              <a:t>store</a:t>
            </a:r>
            <a:endParaRPr lang="en-US" i="1" dirty="0" smtClean="0"/>
          </a:p>
          <a:p>
            <a:endParaRPr lang="en-US" dirty="0"/>
          </a:p>
          <a:p>
            <a:r>
              <a:rPr lang="en-US" i="1" dirty="0" smtClean="0"/>
              <a:t>	</a:t>
            </a:r>
            <a:r>
              <a:rPr lang="id-ID" i="1" dirty="0" smtClean="0"/>
              <a:t>Pr </a:t>
            </a:r>
            <a:r>
              <a:rPr lang="id-ID" dirty="0"/>
              <a:t>= </a:t>
            </a:r>
            <a:r>
              <a:rPr lang="id-ID" i="1" dirty="0"/>
              <a:t>Perc + (Pn – Ps)</a:t>
            </a:r>
            <a:r>
              <a:rPr lang="en-US" i="1" dirty="0"/>
              <a:t> 						</a:t>
            </a:r>
            <a:r>
              <a:rPr lang="en-US" i="1" dirty="0" smtClean="0"/>
              <a:t>					</a:t>
            </a:r>
            <a:r>
              <a:rPr lang="en-US" dirty="0" smtClean="0"/>
              <a:t>(8)</a:t>
            </a:r>
          </a:p>
          <a:p>
            <a:endParaRPr lang="en-US" dirty="0"/>
          </a:p>
          <a:p>
            <a:pPr algn="just"/>
            <a:r>
              <a:rPr lang="id-ID" dirty="0"/>
              <a:t>Jumlah air yang mencapai </a:t>
            </a:r>
            <a:r>
              <a:rPr lang="id-ID" i="1" dirty="0"/>
              <a:t>routing store </a:t>
            </a:r>
            <a:r>
              <a:rPr lang="id-ID" dirty="0"/>
              <a:t>dibagi menjadi aliran cepat dan aliran lambat. Aliran cepat di</a:t>
            </a:r>
            <a:r>
              <a:rPr lang="en-US" dirty="0" err="1"/>
              <a:t>alirkan</a:t>
            </a:r>
            <a:r>
              <a:rPr lang="en-US" dirty="0"/>
              <a:t> </a:t>
            </a:r>
            <a:r>
              <a:rPr lang="id-ID" dirty="0"/>
              <a:t>dengan unit hidrograf </a:t>
            </a:r>
            <a:r>
              <a:rPr lang="id-ID" i="1" dirty="0"/>
              <a:t>UH1 </a:t>
            </a:r>
            <a:r>
              <a:rPr lang="id-ID" dirty="0"/>
              <a:t>dan aliran lambat</a:t>
            </a:r>
            <a:br>
              <a:rPr lang="id-ID" dirty="0"/>
            </a:br>
            <a:r>
              <a:rPr lang="id-ID" dirty="0"/>
              <a:t>dengan </a:t>
            </a:r>
            <a:r>
              <a:rPr lang="id-ID" i="1" dirty="0"/>
              <a:t>UH2</a:t>
            </a:r>
            <a:r>
              <a:rPr lang="id-ID" dirty="0"/>
              <a:t>. 90% dari Pr di</a:t>
            </a:r>
            <a:r>
              <a:rPr lang="en-US" dirty="0" err="1"/>
              <a:t>alirkan</a:t>
            </a:r>
            <a:r>
              <a:rPr lang="id-ID" dirty="0"/>
              <a:t> oleh unit hidrograf </a:t>
            </a:r>
            <a:r>
              <a:rPr lang="id-ID" i="1" dirty="0"/>
              <a:t>UH1 </a:t>
            </a:r>
            <a:r>
              <a:rPr lang="id-ID" dirty="0"/>
              <a:t>dan sisanya di</a:t>
            </a:r>
            <a:r>
              <a:rPr lang="en-US" dirty="0" err="1"/>
              <a:t>alirkan</a:t>
            </a:r>
            <a:r>
              <a:rPr lang="en-US" i="1" dirty="0"/>
              <a:t> </a:t>
            </a:r>
            <a:r>
              <a:rPr lang="id-ID" dirty="0"/>
              <a:t>dengan </a:t>
            </a:r>
            <a:r>
              <a:rPr lang="id-ID" i="1" dirty="0"/>
              <a:t>UH2</a:t>
            </a:r>
            <a:r>
              <a:rPr lang="id-ID" dirty="0"/>
              <a:t>. </a:t>
            </a:r>
            <a:r>
              <a:rPr lang="id-ID" i="1" dirty="0"/>
              <a:t>UH1 </a:t>
            </a:r>
            <a:r>
              <a:rPr lang="id-ID" dirty="0"/>
              <a:t>didefinisikan berdasarkan waktu, t sebagai berikut (Perrin </a:t>
            </a:r>
            <a:r>
              <a:rPr lang="id-ID" i="1" dirty="0"/>
              <a:t>et al</a:t>
            </a:r>
            <a:r>
              <a:rPr lang="id-ID" dirty="0"/>
              <a:t>. 2003</a:t>
            </a:r>
            <a:r>
              <a:rPr lang="id-ID" dirty="0" smtClean="0"/>
              <a:t>)</a:t>
            </a:r>
            <a:r>
              <a:rPr lang="en-US" dirty="0" smtClean="0"/>
              <a:t> </a:t>
            </a:r>
            <a:r>
              <a:rPr lang="id-ID" dirty="0" smtClean="0"/>
              <a:t>:</a:t>
            </a:r>
            <a:endParaRPr lang="en-US" dirty="0"/>
          </a:p>
        </p:txBody>
      </p:sp>
    </p:spTree>
    <p:extLst>
      <p:ext uri="{BB962C8B-B14F-4D97-AF65-F5344CB8AC3E}">
        <p14:creationId xmlns:p14="http://schemas.microsoft.com/office/powerpoint/2010/main" val="4180120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solidFill>
                  <a:srgbClr val="030303"/>
                </a:solidFill>
                <a:latin typeface="+mn-lt"/>
              </a:rPr>
              <a:t>Penyelesaian </a:t>
            </a:r>
            <a:r>
              <a:rPr lang="id-ID" b="1" dirty="0" smtClean="0">
                <a:solidFill>
                  <a:srgbClr val="99CB38"/>
                </a:solidFill>
                <a:latin typeface="+mn-lt"/>
              </a:rPr>
              <a:t>Masalah</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6</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0" name="Rectangle 9"/>
          <p:cNvSpPr/>
          <p:nvPr/>
        </p:nvSpPr>
        <p:spPr>
          <a:xfrm>
            <a:off x="535781" y="1830714"/>
            <a:ext cx="8024744" cy="1815882"/>
          </a:xfrm>
          <a:prstGeom prst="rect">
            <a:avLst/>
          </a:prstGeom>
        </p:spPr>
        <p:txBody>
          <a:bodyPr wrap="square">
            <a:spAutoFit/>
          </a:bodyPr>
          <a:lstStyle/>
          <a:p>
            <a:pPr algn="just"/>
            <a:r>
              <a:rPr lang="en-US" sz="2800" b="1" dirty="0" smtClean="0">
                <a:solidFill>
                  <a:srgbClr val="7EBC1F"/>
                </a:solidFill>
                <a:latin typeface="Calibri (Body)"/>
                <a:ea typeface="MS Mincho" panose="02020609040205080304" pitchFamily="49" charset="-128"/>
                <a:cs typeface="Arial" panose="020B0604020202020204" pitchFamily="34" charset="0"/>
              </a:rPr>
              <a:t>4 parameter </a:t>
            </a:r>
            <a:r>
              <a:rPr lang="id-ID" sz="2800" dirty="0">
                <a:latin typeface="Calibri (Body)"/>
                <a:ea typeface="MS Mincho" panose="02020609040205080304" pitchFamily="49" charset="-128"/>
                <a:cs typeface="Arial" panose="020B0604020202020204" pitchFamily="34" charset="0"/>
              </a:rPr>
              <a:t>bebas </a:t>
            </a:r>
            <a:r>
              <a:rPr lang="id-ID" sz="2800" dirty="0" smtClean="0">
                <a:latin typeface="Calibri (Body)"/>
                <a:ea typeface="MS Mincho" panose="02020609040205080304" pitchFamily="49" charset="-128"/>
                <a:cs typeface="Arial" panose="020B0604020202020204" pitchFamily="34" charset="0"/>
              </a:rPr>
              <a:t>pada </a:t>
            </a:r>
            <a:r>
              <a:rPr lang="en-US" sz="2800" dirty="0" smtClean="0">
                <a:latin typeface="Calibri (Body)"/>
                <a:ea typeface="MS Mincho" panose="02020609040205080304" pitchFamily="49" charset="-128"/>
                <a:cs typeface="Arial" panose="020B0604020202020204" pitchFamily="34" charset="0"/>
              </a:rPr>
              <a:t>m</a:t>
            </a:r>
            <a:r>
              <a:rPr lang="id-ID" sz="2800" dirty="0" smtClean="0">
                <a:latin typeface="Calibri (Body)"/>
                <a:ea typeface="MS Mincho" panose="02020609040205080304" pitchFamily="49" charset="-128"/>
                <a:cs typeface="Arial" panose="020B0604020202020204" pitchFamily="34" charset="0"/>
              </a:rPr>
              <a:t>odel </a:t>
            </a:r>
            <a:r>
              <a:rPr lang="id-ID" sz="2800" b="1" dirty="0">
                <a:solidFill>
                  <a:srgbClr val="99CB38"/>
                </a:solidFill>
                <a:latin typeface="Calibri (Body)"/>
                <a:ea typeface="MS Mincho" panose="02020609040205080304" pitchFamily="49" charset="-128"/>
                <a:cs typeface="Arial" panose="020B0604020202020204" pitchFamily="34" charset="0"/>
              </a:rPr>
              <a:t>GR4J</a:t>
            </a:r>
            <a:r>
              <a:rPr lang="id-ID" sz="2800" dirty="0">
                <a:latin typeface="Calibri (Body)"/>
                <a:ea typeface="MS Mincho" panose="02020609040205080304" pitchFamily="49" charset="-128"/>
                <a:cs typeface="Arial" panose="020B0604020202020204" pitchFamily="34" charset="0"/>
              </a:rPr>
              <a:t> </a:t>
            </a:r>
            <a:r>
              <a:rPr lang="id-ID" sz="2800" dirty="0" smtClean="0">
                <a:latin typeface="Calibri (Body)"/>
                <a:ea typeface="MS Mincho" panose="02020609040205080304" pitchFamily="49" charset="-128"/>
                <a:cs typeface="Arial" panose="020B0604020202020204" pitchFamily="34" charset="0"/>
              </a:rPr>
              <a:t>dapat dioptimasi dengan menggunakan </a:t>
            </a:r>
            <a:r>
              <a:rPr lang="id-ID" sz="2800" b="1" dirty="0" smtClean="0">
                <a:solidFill>
                  <a:srgbClr val="7EBC1F"/>
                </a:solidFill>
                <a:latin typeface="Calibri (Body)"/>
                <a:ea typeface="MS Mincho" panose="02020609040205080304" pitchFamily="49" charset="-128"/>
                <a:cs typeface="Arial" panose="020B0604020202020204" pitchFamily="34" charset="0"/>
              </a:rPr>
              <a:t>teknik optimasi</a:t>
            </a:r>
            <a:r>
              <a:rPr lang="id-ID" sz="2800" dirty="0" smtClean="0">
                <a:latin typeface="Calibri (Body)"/>
                <a:ea typeface="MS Mincho" panose="02020609040205080304" pitchFamily="49" charset="-128"/>
                <a:cs typeface="Arial" panose="020B0604020202020204" pitchFamily="34" charset="0"/>
              </a:rPr>
              <a:t> agar nilai </a:t>
            </a:r>
            <a:r>
              <a:rPr lang="id-ID" sz="2800" b="1" dirty="0" smtClean="0">
                <a:solidFill>
                  <a:srgbClr val="7EBC1F"/>
                </a:solidFill>
                <a:latin typeface="Calibri (Body)"/>
                <a:ea typeface="MS Mincho" panose="02020609040205080304" pitchFamily="49" charset="-128"/>
                <a:cs typeface="Arial" panose="020B0604020202020204" pitchFamily="34" charset="0"/>
              </a:rPr>
              <a:t>debit</a:t>
            </a:r>
            <a:r>
              <a:rPr lang="en-US" sz="2800" b="1" dirty="0" smtClean="0">
                <a:solidFill>
                  <a:srgbClr val="7EBC1F"/>
                </a:solidFill>
                <a:latin typeface="Calibri (Body)"/>
                <a:ea typeface="MS Mincho" panose="02020609040205080304" pitchFamily="49" charset="-128"/>
                <a:cs typeface="Arial" panose="020B0604020202020204" pitchFamily="34" charset="0"/>
              </a:rPr>
              <a:t> air</a:t>
            </a:r>
            <a:r>
              <a:rPr lang="id-ID" sz="2800" b="1" dirty="0" smtClean="0">
                <a:solidFill>
                  <a:srgbClr val="7EBC1F"/>
                </a:solidFill>
                <a:latin typeface="Calibri (Body)"/>
                <a:ea typeface="MS Mincho" panose="02020609040205080304" pitchFamily="49" charset="-128"/>
                <a:cs typeface="Arial" panose="020B0604020202020204" pitchFamily="34" charset="0"/>
              </a:rPr>
              <a:t> </a:t>
            </a:r>
            <a:r>
              <a:rPr lang="id-ID" sz="2800" dirty="0" smtClean="0">
                <a:latin typeface="Calibri (Body)"/>
                <a:ea typeface="MS Mincho" panose="02020609040205080304" pitchFamily="49" charset="-128"/>
                <a:cs typeface="Arial" panose="020B0604020202020204" pitchFamily="34" charset="0"/>
              </a:rPr>
              <a:t>hasil simulasi mendekati nilai </a:t>
            </a:r>
            <a:r>
              <a:rPr lang="id-ID" sz="2800" b="1" dirty="0" smtClean="0">
                <a:solidFill>
                  <a:srgbClr val="7EBC1F"/>
                </a:solidFill>
                <a:latin typeface="Calibri (Body)"/>
                <a:ea typeface="MS Mincho" panose="02020609040205080304" pitchFamily="49" charset="-128"/>
                <a:cs typeface="Arial" panose="020B0604020202020204" pitchFamily="34" charset="0"/>
              </a:rPr>
              <a:t>debit </a:t>
            </a:r>
            <a:r>
              <a:rPr lang="en-US" sz="2800" b="1" dirty="0" smtClean="0">
                <a:solidFill>
                  <a:srgbClr val="7EBC1F"/>
                </a:solidFill>
                <a:latin typeface="Calibri (Body)"/>
                <a:ea typeface="MS Mincho" panose="02020609040205080304" pitchFamily="49" charset="-128"/>
                <a:cs typeface="Arial" panose="020B0604020202020204" pitchFamily="34" charset="0"/>
              </a:rPr>
              <a:t>air </a:t>
            </a:r>
            <a:r>
              <a:rPr lang="id-ID" sz="2800" dirty="0" smtClean="0">
                <a:latin typeface="Calibri (Body)"/>
                <a:ea typeface="MS Mincho" panose="02020609040205080304" pitchFamily="49" charset="-128"/>
                <a:cs typeface="Arial" panose="020B0604020202020204" pitchFamily="34" charset="0"/>
              </a:rPr>
              <a:t>pengamatan</a:t>
            </a:r>
            <a:r>
              <a:rPr lang="en-US" sz="2800" dirty="0" smtClean="0">
                <a:latin typeface="Calibri (Body)"/>
                <a:ea typeface="MS Mincho" panose="02020609040205080304" pitchFamily="49" charset="-128"/>
                <a:cs typeface="Arial" panose="020B0604020202020204" pitchFamily="34" charset="0"/>
              </a:rPr>
              <a:t>.</a:t>
            </a:r>
            <a:endParaRPr lang="id-ID" sz="2800" dirty="0">
              <a:latin typeface="Calibri (Body)"/>
            </a:endParaRPr>
          </a:p>
        </p:txBody>
      </p:sp>
      <p:sp>
        <p:nvSpPr>
          <p:cNvPr id="21" name="Oval 20"/>
          <p:cNvSpPr/>
          <p:nvPr/>
        </p:nvSpPr>
        <p:spPr>
          <a:xfrm>
            <a:off x="4684089" y="4425479"/>
            <a:ext cx="740125" cy="740125"/>
          </a:xfrm>
          <a:prstGeom prst="ellipse">
            <a:avLst/>
          </a:prstGeom>
          <a:solidFill>
            <a:srgbClr val="A1D279"/>
          </a:solidFill>
          <a:ln>
            <a:solidFill>
              <a:srgbClr val="A1D2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X3</a:t>
            </a:r>
            <a:endParaRPr lang="id-ID" sz="1400" b="1" dirty="0"/>
          </a:p>
        </p:txBody>
      </p:sp>
      <p:sp>
        <p:nvSpPr>
          <p:cNvPr id="27" name="Oval 26"/>
          <p:cNvSpPr/>
          <p:nvPr/>
        </p:nvSpPr>
        <p:spPr>
          <a:xfrm>
            <a:off x="3794496" y="4419850"/>
            <a:ext cx="740125" cy="740125"/>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X2</a:t>
            </a:r>
            <a:endParaRPr lang="id-ID" sz="1400" b="1" dirty="0"/>
          </a:p>
        </p:txBody>
      </p:sp>
      <p:sp>
        <p:nvSpPr>
          <p:cNvPr id="28" name="Oval 27"/>
          <p:cNvSpPr/>
          <p:nvPr/>
        </p:nvSpPr>
        <p:spPr>
          <a:xfrm>
            <a:off x="5538755" y="4419848"/>
            <a:ext cx="740125" cy="740125"/>
          </a:xfrm>
          <a:prstGeom prst="ellipse">
            <a:avLst/>
          </a:prstGeom>
          <a:solidFill>
            <a:srgbClr val="36A76F"/>
          </a:solidFill>
          <a:ln>
            <a:solidFill>
              <a:srgbClr val="36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X4</a:t>
            </a:r>
            <a:endParaRPr lang="id-ID" sz="1400" b="1" dirty="0"/>
          </a:p>
        </p:txBody>
      </p:sp>
      <p:sp>
        <p:nvSpPr>
          <p:cNvPr id="29" name="Oval 28"/>
          <p:cNvSpPr/>
          <p:nvPr/>
        </p:nvSpPr>
        <p:spPr>
          <a:xfrm>
            <a:off x="2904143" y="4419847"/>
            <a:ext cx="740125" cy="740125"/>
          </a:xfrm>
          <a:prstGeom prst="ellipse">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X1</a:t>
            </a:r>
            <a:endParaRPr lang="id-ID" sz="1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8880" y="3688615"/>
            <a:ext cx="2243908" cy="2583078"/>
          </a:xfrm>
          <a:prstGeom prst="rect">
            <a:avLst/>
          </a:prstGeom>
        </p:spPr>
      </p:pic>
    </p:spTree>
    <p:extLst>
      <p:ext uri="{BB962C8B-B14F-4D97-AF65-F5344CB8AC3E}">
        <p14:creationId xmlns:p14="http://schemas.microsoft.com/office/powerpoint/2010/main" val="2120146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Model GR4J</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543834"/>
                <a:ext cx="8072438" cy="4009944"/>
              </a:xfrm>
              <a:prstGeom prst="rect">
                <a:avLst/>
              </a:prstGeom>
            </p:spPr>
            <p:txBody>
              <a:bodyPr wrap="square">
                <a:spAutoFit/>
              </a:bodyPr>
              <a:lstStyle/>
              <a:p>
                <a:r>
                  <a:rPr lang="id-ID" dirty="0" smtClean="0"/>
                  <a:t>untuk 	</a:t>
                </a:r>
                <a:r>
                  <a:rPr lang="en-US" dirty="0"/>
                  <a:t>    </a:t>
                </a:r>
                <a:r>
                  <a:rPr lang="id-ID" dirty="0"/>
                  <a:t>t ≤ 0, SH1(</a:t>
                </a:r>
                <a:r>
                  <a:rPr lang="id-ID" i="1" dirty="0"/>
                  <a:t>t</a:t>
                </a:r>
                <a:r>
                  <a:rPr lang="id-ID" dirty="0"/>
                  <a:t>) = 0							</a:t>
                </a:r>
                <a:r>
                  <a:rPr lang="en-US" dirty="0"/>
                  <a:t>   </a:t>
                </a:r>
                <a:r>
                  <a:rPr lang="en-US" dirty="0" smtClean="0"/>
                  <a:t>			 	(9)</a:t>
                </a:r>
                <a:endParaRPr lang="en-US" dirty="0"/>
              </a:p>
              <a:p>
                <a:endParaRPr lang="en-US" i="1" dirty="0" smtClean="0"/>
              </a:p>
              <a:p>
                <a:r>
                  <a:rPr lang="en-US" dirty="0" smtClean="0"/>
                  <a:t>	</a:t>
                </a:r>
                <a14:m>
                  <m:oMath xmlns:m="http://schemas.openxmlformats.org/officeDocument/2006/math">
                    <m:r>
                      <a:rPr lang="id-ID" i="1">
                        <a:latin typeface="Cambria Math" panose="02040503050406030204" pitchFamily="18" charset="0"/>
                      </a:rPr>
                      <m:t>0&lt;</m:t>
                    </m:r>
                    <m:r>
                      <a:rPr lang="id-ID" i="1">
                        <a:latin typeface="Cambria Math" panose="02040503050406030204" pitchFamily="18" charset="0"/>
                      </a:rPr>
                      <m:t>𝑡</m:t>
                    </m:r>
                    <m:r>
                      <a:rPr lang="id-ID" i="1">
                        <a:latin typeface="Cambria Math" panose="02040503050406030204" pitchFamily="18" charset="0"/>
                      </a:rPr>
                      <m:t>&lt;</m:t>
                    </m:r>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4</m:t>
                        </m:r>
                      </m:sub>
                    </m:sSub>
                    <m:r>
                      <a:rPr lang="id-ID" i="1">
                        <a:latin typeface="Cambria Math" panose="02040503050406030204" pitchFamily="18" charset="0"/>
                      </a:rPr>
                      <m:t>,  </m:t>
                    </m:r>
                    <m:r>
                      <a:rPr lang="id-ID" i="1">
                        <a:latin typeface="Cambria Math" panose="02040503050406030204" pitchFamily="18" charset="0"/>
                      </a:rPr>
                      <m:t>𝑆𝐻</m:t>
                    </m:r>
                    <m:r>
                      <a:rPr lang="id-ID" i="1">
                        <a:latin typeface="Cambria Math" panose="02040503050406030204" pitchFamily="18" charset="0"/>
                      </a:rPr>
                      <m:t>1</m:t>
                    </m:r>
                    <m:d>
                      <m:dPr>
                        <m:ctrlPr>
                          <a:rPr lang="en-US" i="1">
                            <a:latin typeface="Cambria Math" panose="02040503050406030204" pitchFamily="18" charset="0"/>
                          </a:rPr>
                        </m:ctrlPr>
                      </m:dPr>
                      <m:e>
                        <m:r>
                          <a:rPr lang="id-ID" i="1">
                            <a:latin typeface="Cambria Math" panose="02040503050406030204" pitchFamily="18" charset="0"/>
                          </a:rPr>
                          <m:t>𝑡</m:t>
                        </m:r>
                      </m:e>
                    </m:d>
                    <m:r>
                      <a:rPr lang="id-ID" i="1">
                        <a:latin typeface="Cambria Math" panose="02040503050406030204" pitchFamily="18" charset="0"/>
                      </a:rPr>
                      <m:t>= </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id-ID" i="1">
                                    <a:latin typeface="Cambria Math" panose="02040503050406030204" pitchFamily="18" charset="0"/>
                                  </a:rPr>
                                  <m:t>𝑡</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4</m:t>
                                    </m:r>
                                  </m:sub>
                                </m:sSub>
                              </m:den>
                            </m:f>
                          </m:e>
                        </m:d>
                      </m:e>
                      <m:sup>
                        <m:f>
                          <m:fPr>
                            <m:ctrlPr>
                              <a:rPr lang="en-US" i="1">
                                <a:latin typeface="Cambria Math" panose="02040503050406030204" pitchFamily="18" charset="0"/>
                              </a:rPr>
                            </m:ctrlPr>
                          </m:fPr>
                          <m:num>
                            <m:r>
                              <a:rPr lang="id-ID" i="1">
                                <a:latin typeface="Cambria Math" panose="02040503050406030204" pitchFamily="18" charset="0"/>
                              </a:rPr>
                              <m:t>5</m:t>
                            </m:r>
                          </m:num>
                          <m:den>
                            <m:r>
                              <a:rPr lang="id-ID" i="1">
                                <a:latin typeface="Cambria Math" panose="02040503050406030204" pitchFamily="18" charset="0"/>
                              </a:rPr>
                              <m:t>2</m:t>
                            </m:r>
                          </m:den>
                        </m:f>
                      </m:sup>
                    </m:sSup>
                  </m:oMath>
                </a14:m>
                <a:r>
                  <a:rPr lang="en-US" dirty="0"/>
                  <a:t>  			</a:t>
                </a:r>
                <a:r>
                  <a:rPr lang="en-US" dirty="0" smtClean="0"/>
                  <a:t>						(10)</a:t>
                </a:r>
                <a:endParaRPr lang="en-US" dirty="0"/>
              </a:p>
              <a:p>
                <a:endParaRPr lang="en-US" dirty="0" smtClean="0"/>
              </a:p>
              <a:p>
                <a:r>
                  <a:rPr lang="id-ID" dirty="0" smtClean="0"/>
                  <a:t>untuk </a:t>
                </a:r>
                <a:r>
                  <a:rPr lang="id-ID" dirty="0"/>
                  <a:t>	</a:t>
                </a:r>
                <a:r>
                  <a:rPr lang="en-US" dirty="0"/>
                  <a:t>    </a:t>
                </a:r>
                <a:r>
                  <a:rPr lang="id-ID" dirty="0"/>
                  <a:t>t ≥ X4, SH1(</a:t>
                </a:r>
                <a:r>
                  <a:rPr lang="id-ID" i="1" dirty="0"/>
                  <a:t>t</a:t>
                </a:r>
                <a:r>
                  <a:rPr lang="id-ID" dirty="0"/>
                  <a:t>) = 1							</a:t>
                </a:r>
                <a:r>
                  <a:rPr lang="en-US" dirty="0"/>
                  <a:t>   </a:t>
                </a:r>
                <a:r>
                  <a:rPr lang="en-US" dirty="0" smtClean="0"/>
                  <a:t>		 		(11)</a:t>
                </a:r>
              </a:p>
              <a:p>
                <a:endParaRPr lang="en-US" dirty="0"/>
              </a:p>
              <a:p>
                <a:r>
                  <a:rPr lang="id-ID" dirty="0"/>
                  <a:t>Seperti </a:t>
                </a:r>
                <a:r>
                  <a:rPr lang="id-ID" i="1" dirty="0"/>
                  <a:t>SH1</a:t>
                </a:r>
                <a:r>
                  <a:rPr lang="id-ID" dirty="0"/>
                  <a:t>, </a:t>
                </a:r>
                <a:r>
                  <a:rPr lang="id-ID" i="1" dirty="0"/>
                  <a:t>SH2 </a:t>
                </a:r>
                <a:r>
                  <a:rPr lang="id-ID" dirty="0"/>
                  <a:t>dicari sebagai berikut (Perrin </a:t>
                </a:r>
                <a:r>
                  <a:rPr lang="id-ID" i="1" dirty="0"/>
                  <a:t>et al</a:t>
                </a:r>
                <a:r>
                  <a:rPr lang="id-ID" dirty="0"/>
                  <a:t>. 2003</a:t>
                </a:r>
                <a:r>
                  <a:rPr lang="id-ID" dirty="0" smtClean="0"/>
                  <a:t>):</a:t>
                </a:r>
                <a:endParaRPr lang="en-US" dirty="0" smtClean="0"/>
              </a:p>
              <a:p>
                <a:endParaRPr lang="en-US" dirty="0"/>
              </a:p>
              <a:p>
                <a:r>
                  <a:rPr lang="id-ID" dirty="0"/>
                  <a:t>	t ≤ 0, SH2(</a:t>
                </a:r>
                <a:r>
                  <a:rPr lang="id-ID" i="1" dirty="0"/>
                  <a:t>t</a:t>
                </a:r>
                <a:r>
                  <a:rPr lang="id-ID" dirty="0"/>
                  <a:t>) = 0						</a:t>
                </a:r>
                <a:r>
                  <a:rPr lang="en-US" dirty="0" smtClean="0"/>
                  <a:t>						(12)</a:t>
                </a:r>
              </a:p>
              <a:p>
                <a:endParaRPr lang="en-US" dirty="0"/>
              </a:p>
              <a:p>
                <a:r>
                  <a:rPr lang="en-US" dirty="0" smtClean="0"/>
                  <a:t>	</a:t>
                </a:r>
                <a14:m>
                  <m:oMath xmlns:m="http://schemas.openxmlformats.org/officeDocument/2006/math">
                    <m:r>
                      <a:rPr lang="id-ID" i="1">
                        <a:latin typeface="Cambria Math" panose="02040503050406030204" pitchFamily="18" charset="0"/>
                      </a:rPr>
                      <m:t>0&lt;</m:t>
                    </m:r>
                    <m:r>
                      <a:rPr lang="id-ID" i="1">
                        <a:latin typeface="Cambria Math" panose="02040503050406030204" pitchFamily="18" charset="0"/>
                      </a:rPr>
                      <m:t>𝑡</m:t>
                    </m:r>
                    <m:r>
                      <a:rPr lang="id-ID" i="1">
                        <a:latin typeface="Cambria Math" panose="02040503050406030204" pitchFamily="18" charset="0"/>
                      </a:rPr>
                      <m:t>&lt;</m:t>
                    </m:r>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4</m:t>
                        </m:r>
                      </m:sub>
                    </m:sSub>
                    <m:r>
                      <a:rPr lang="id-ID" i="1">
                        <a:latin typeface="Cambria Math" panose="02040503050406030204" pitchFamily="18" charset="0"/>
                      </a:rPr>
                      <m:t>,  </m:t>
                    </m:r>
                    <m:r>
                      <a:rPr lang="id-ID" i="1">
                        <a:latin typeface="Cambria Math" panose="02040503050406030204" pitchFamily="18" charset="0"/>
                      </a:rPr>
                      <m:t>𝑆𝐻</m:t>
                    </m:r>
                    <m:r>
                      <a:rPr lang="id-ID" i="1">
                        <a:latin typeface="Cambria Math" panose="02040503050406030204" pitchFamily="18" charset="0"/>
                      </a:rPr>
                      <m:t>2</m:t>
                    </m:r>
                    <m:d>
                      <m:dPr>
                        <m:ctrlPr>
                          <a:rPr lang="en-US" i="1">
                            <a:latin typeface="Cambria Math" panose="02040503050406030204" pitchFamily="18" charset="0"/>
                          </a:rPr>
                        </m:ctrlPr>
                      </m:dPr>
                      <m:e>
                        <m:r>
                          <a:rPr lang="id-ID" i="1">
                            <a:latin typeface="Cambria Math" panose="02040503050406030204" pitchFamily="18" charset="0"/>
                          </a:rPr>
                          <m:t>𝑡</m:t>
                        </m:r>
                      </m:e>
                    </m:d>
                    <m:r>
                      <a:rPr lang="id-ID" i="1">
                        <a:latin typeface="Cambria Math" panose="02040503050406030204" pitchFamily="18" charset="0"/>
                      </a:rPr>
                      <m:t>= </m:t>
                    </m:r>
                    <m:sSup>
                      <m:sSupPr>
                        <m:ctrlPr>
                          <a:rPr lang="en-US" i="1">
                            <a:latin typeface="Cambria Math" panose="02040503050406030204" pitchFamily="18" charset="0"/>
                          </a:rPr>
                        </m:ctrlPr>
                      </m:sSupPr>
                      <m:e>
                        <m:f>
                          <m:fPr>
                            <m:ctrlPr>
                              <a:rPr lang="en-US" i="1">
                                <a:latin typeface="Cambria Math" panose="02040503050406030204" pitchFamily="18" charset="0"/>
                              </a:rPr>
                            </m:ctrlPr>
                          </m:fPr>
                          <m:num>
                            <m:r>
                              <a:rPr lang="id-ID" i="1">
                                <a:latin typeface="Cambria Math" panose="02040503050406030204" pitchFamily="18" charset="0"/>
                              </a:rPr>
                              <m:t>1</m:t>
                            </m:r>
                          </m:num>
                          <m:den>
                            <m:r>
                              <a:rPr lang="id-ID" i="1">
                                <a:latin typeface="Cambria Math" panose="02040503050406030204" pitchFamily="18" charset="0"/>
                              </a:rPr>
                              <m:t>2</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r>
                                  <a:rPr lang="id-ID" i="1">
                                    <a:latin typeface="Cambria Math" panose="02040503050406030204" pitchFamily="18" charset="0"/>
                                  </a:rPr>
                                  <m:t>𝑡</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4</m:t>
                                    </m:r>
                                  </m:sub>
                                </m:sSub>
                              </m:den>
                            </m:f>
                          </m:e>
                        </m:d>
                      </m:e>
                      <m:sup>
                        <m:f>
                          <m:fPr>
                            <m:ctrlPr>
                              <a:rPr lang="en-US" i="1">
                                <a:latin typeface="Cambria Math" panose="02040503050406030204" pitchFamily="18" charset="0"/>
                              </a:rPr>
                            </m:ctrlPr>
                          </m:fPr>
                          <m:num>
                            <m:r>
                              <a:rPr lang="id-ID" i="1">
                                <a:latin typeface="Cambria Math" panose="02040503050406030204" pitchFamily="18" charset="0"/>
                              </a:rPr>
                              <m:t>5</m:t>
                            </m:r>
                          </m:num>
                          <m:den>
                            <m:r>
                              <a:rPr lang="id-ID" i="1">
                                <a:latin typeface="Cambria Math" panose="02040503050406030204" pitchFamily="18" charset="0"/>
                              </a:rPr>
                              <m:t>2</m:t>
                            </m:r>
                          </m:den>
                        </m:f>
                      </m:sup>
                    </m:sSup>
                  </m:oMath>
                </a14:m>
                <a:r>
                  <a:rPr lang="en-US" dirty="0"/>
                  <a:t> 				</a:t>
                </a:r>
                <a:r>
                  <a:rPr lang="en-US" dirty="0" smtClean="0"/>
                  <a:t>					(13)</a:t>
                </a:r>
                <a:endParaRPr lang="en-US" dirty="0"/>
              </a:p>
              <a:p>
                <a:endParaRPr lang="en-US" i="1" dirty="0" smtClean="0">
                  <a:latin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50200" y="1543834"/>
                <a:ext cx="8072438" cy="4009944"/>
              </a:xfrm>
              <a:prstGeom prst="rect">
                <a:avLst/>
              </a:prstGeom>
              <a:blipFill>
                <a:blip r:embed="rId2"/>
                <a:stretch>
                  <a:fillRect l="-680" t="-760"/>
                </a:stretch>
              </a:blipFill>
            </p:spPr>
            <p:txBody>
              <a:bodyPr/>
              <a:lstStyle/>
              <a:p>
                <a:r>
                  <a:rPr lang="id-ID">
                    <a:noFill/>
                  </a:rPr>
                  <a:t> </a:t>
                </a:r>
              </a:p>
            </p:txBody>
          </p:sp>
        </mc:Fallback>
      </mc:AlternateContent>
    </p:spTree>
    <p:extLst>
      <p:ext uri="{BB962C8B-B14F-4D97-AF65-F5344CB8AC3E}">
        <p14:creationId xmlns:p14="http://schemas.microsoft.com/office/powerpoint/2010/main" val="2229910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Model GR4J</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543834"/>
                <a:ext cx="8072438" cy="4889095"/>
              </a:xfrm>
              <a:prstGeom prst="rect">
                <a:avLst/>
              </a:prstGeom>
            </p:spPr>
            <p:txBody>
              <a:bodyPr wrap="square">
                <a:spAutoFit/>
              </a:bodyPr>
              <a:lstStyle/>
              <a:p>
                <a14:m>
                  <m:oMath xmlns:m="http://schemas.openxmlformats.org/officeDocument/2006/math">
                    <m:r>
                      <a:rPr lang="id-ID" i="1" smtClean="0">
                        <a:latin typeface="Cambria Math" panose="02040503050406030204" pitchFamily="18" charset="0"/>
                      </a:rPr>
                      <m:t>0&lt;</m:t>
                    </m:r>
                    <m:r>
                      <a:rPr lang="id-ID" i="1" smtClean="0">
                        <a:latin typeface="Cambria Math" panose="02040503050406030204" pitchFamily="18" charset="0"/>
                      </a:rPr>
                      <m:t>𝑡</m:t>
                    </m:r>
                    <m:r>
                      <a:rPr lang="id-ID" i="1" smtClean="0">
                        <a:latin typeface="Cambria Math" panose="02040503050406030204" pitchFamily="18" charset="0"/>
                      </a:rPr>
                      <m:t>&lt;</m:t>
                    </m:r>
                    <m:sSub>
                      <m:sSubPr>
                        <m:ctrlPr>
                          <a:rPr lang="en-US" i="1">
                            <a:latin typeface="Cambria Math" panose="02040503050406030204" pitchFamily="18" charset="0"/>
                          </a:rPr>
                        </m:ctrlPr>
                      </m:sSubPr>
                      <m:e>
                        <m:r>
                          <a:rPr lang="id-ID" i="1">
                            <a:latin typeface="Cambria Math" panose="02040503050406030204" pitchFamily="18" charset="0"/>
                          </a:rPr>
                          <m:t>2</m:t>
                        </m:r>
                        <m:r>
                          <a:rPr lang="id-ID" i="1">
                            <a:latin typeface="Cambria Math" panose="02040503050406030204" pitchFamily="18" charset="0"/>
                          </a:rPr>
                          <m:t>𝑋</m:t>
                        </m:r>
                      </m:e>
                      <m:sub>
                        <m:r>
                          <a:rPr lang="id-ID" i="1">
                            <a:latin typeface="Cambria Math" panose="02040503050406030204" pitchFamily="18" charset="0"/>
                          </a:rPr>
                          <m:t>4</m:t>
                        </m:r>
                      </m:sub>
                    </m:sSub>
                  </m:oMath>
                </a14:m>
                <a:r>
                  <a:rPr lang="id-ID" dirty="0"/>
                  <a:t> maka</a:t>
                </a:r>
                <a:r>
                  <a:rPr lang="en-US" dirty="0"/>
                  <a:t>:			</a:t>
                </a:r>
              </a:p>
              <a:p>
                <a:endParaRPr lang="en-US" dirty="0" smtClean="0"/>
              </a:p>
              <a:p>
                <a:r>
                  <a:rPr lang="en-US" dirty="0" smtClean="0"/>
                  <a:t>	</a:t>
                </a:r>
                <a14:m>
                  <m:oMath xmlns:m="http://schemas.openxmlformats.org/officeDocument/2006/math">
                    <m:r>
                      <a:rPr lang="id-ID" i="1">
                        <a:latin typeface="Cambria Math" panose="02040503050406030204" pitchFamily="18" charset="0"/>
                      </a:rPr>
                      <m:t>𝑆𝐻</m:t>
                    </m:r>
                    <m:r>
                      <a:rPr lang="id-ID" i="1">
                        <a:latin typeface="Cambria Math" panose="02040503050406030204" pitchFamily="18" charset="0"/>
                      </a:rPr>
                      <m:t>2</m:t>
                    </m:r>
                    <m:d>
                      <m:dPr>
                        <m:ctrlPr>
                          <a:rPr lang="en-US" i="1">
                            <a:latin typeface="Cambria Math" panose="02040503050406030204" pitchFamily="18" charset="0"/>
                          </a:rPr>
                        </m:ctrlPr>
                      </m:dPr>
                      <m:e>
                        <m:r>
                          <a:rPr lang="id-ID" i="1">
                            <a:latin typeface="Cambria Math" panose="02040503050406030204" pitchFamily="18" charset="0"/>
                          </a:rPr>
                          <m:t>𝑡</m:t>
                        </m:r>
                      </m:e>
                    </m:d>
                    <m:r>
                      <a:rPr lang="id-ID" i="1">
                        <a:latin typeface="Cambria Math" panose="02040503050406030204" pitchFamily="18" charset="0"/>
                      </a:rPr>
                      <m:t>=1−</m:t>
                    </m:r>
                    <m:sSup>
                      <m:sSupPr>
                        <m:ctrlPr>
                          <a:rPr lang="en-US" i="1">
                            <a:latin typeface="Cambria Math" panose="02040503050406030204" pitchFamily="18" charset="0"/>
                          </a:rPr>
                        </m:ctrlPr>
                      </m:sSupPr>
                      <m:e>
                        <m:f>
                          <m:fPr>
                            <m:ctrlPr>
                              <a:rPr lang="en-US" i="1">
                                <a:latin typeface="Cambria Math" panose="02040503050406030204" pitchFamily="18" charset="0"/>
                              </a:rPr>
                            </m:ctrlPr>
                          </m:fPr>
                          <m:num>
                            <m:r>
                              <a:rPr lang="id-ID" i="1">
                                <a:latin typeface="Cambria Math" panose="02040503050406030204" pitchFamily="18" charset="0"/>
                              </a:rPr>
                              <m:t>1</m:t>
                            </m:r>
                          </m:num>
                          <m:den>
                            <m:r>
                              <a:rPr lang="id-ID" i="1">
                                <a:latin typeface="Cambria Math" panose="02040503050406030204" pitchFamily="18" charset="0"/>
                              </a:rPr>
                              <m:t>2</m:t>
                            </m:r>
                          </m:den>
                        </m:f>
                        <m:d>
                          <m:dPr>
                            <m:ctrlPr>
                              <a:rPr lang="en-US" i="1">
                                <a:latin typeface="Cambria Math" panose="02040503050406030204" pitchFamily="18" charset="0"/>
                              </a:rPr>
                            </m:ctrlPr>
                          </m:dPr>
                          <m:e>
                            <m:r>
                              <a:rPr lang="id-ID" i="1">
                                <a:latin typeface="Cambria Math" panose="02040503050406030204" pitchFamily="18" charset="0"/>
                              </a:rPr>
                              <m:t>2−</m:t>
                            </m:r>
                            <m:f>
                              <m:fPr>
                                <m:ctrlPr>
                                  <a:rPr lang="en-US" i="1">
                                    <a:latin typeface="Cambria Math" panose="02040503050406030204" pitchFamily="18" charset="0"/>
                                  </a:rPr>
                                </m:ctrlPr>
                              </m:fPr>
                              <m:num>
                                <m:r>
                                  <a:rPr lang="id-ID" i="1">
                                    <a:latin typeface="Cambria Math" panose="02040503050406030204" pitchFamily="18" charset="0"/>
                                  </a:rPr>
                                  <m:t>𝑡</m:t>
                                </m:r>
                              </m:num>
                              <m:den>
                                <m:sSub>
                                  <m:sSubPr>
                                    <m:ctrlPr>
                                      <a:rPr lang="en-US" i="1">
                                        <a:latin typeface="Cambria Math" panose="02040503050406030204" pitchFamily="18" charset="0"/>
                                      </a:rPr>
                                    </m:ctrlPr>
                                  </m:sSubPr>
                                  <m:e>
                                    <m:r>
                                      <a:rPr lang="id-ID" i="1">
                                        <a:latin typeface="Cambria Math" panose="02040503050406030204" pitchFamily="18" charset="0"/>
                                      </a:rPr>
                                      <m:t>𝑋</m:t>
                                    </m:r>
                                  </m:e>
                                  <m:sub>
                                    <m:r>
                                      <a:rPr lang="id-ID" i="1">
                                        <a:latin typeface="Cambria Math" panose="02040503050406030204" pitchFamily="18" charset="0"/>
                                      </a:rPr>
                                      <m:t>4</m:t>
                                    </m:r>
                                  </m:sub>
                                </m:sSub>
                              </m:den>
                            </m:f>
                          </m:e>
                        </m:d>
                      </m:e>
                      <m:sup>
                        <m:f>
                          <m:fPr>
                            <m:ctrlPr>
                              <a:rPr lang="en-US" i="1">
                                <a:latin typeface="Cambria Math" panose="02040503050406030204" pitchFamily="18" charset="0"/>
                              </a:rPr>
                            </m:ctrlPr>
                          </m:fPr>
                          <m:num>
                            <m:r>
                              <a:rPr lang="id-ID" i="1">
                                <a:latin typeface="Cambria Math" panose="02040503050406030204" pitchFamily="18" charset="0"/>
                              </a:rPr>
                              <m:t>5</m:t>
                            </m:r>
                          </m:num>
                          <m:den>
                            <m:r>
                              <a:rPr lang="id-ID" i="1">
                                <a:latin typeface="Cambria Math" panose="02040503050406030204" pitchFamily="18" charset="0"/>
                              </a:rPr>
                              <m:t>2</m:t>
                            </m:r>
                          </m:den>
                        </m:f>
                      </m:sup>
                    </m:sSup>
                  </m:oMath>
                </a14:m>
                <a:r>
                  <a:rPr lang="en-US" dirty="0"/>
                  <a:t>   				</a:t>
                </a:r>
                <a:r>
                  <a:rPr lang="en-US" dirty="0" smtClean="0"/>
                  <a:t>						(14)</a:t>
                </a:r>
              </a:p>
              <a:p>
                <a:endParaRPr lang="en-US" dirty="0"/>
              </a:p>
              <a:p>
                <a:r>
                  <a:rPr lang="en-US" dirty="0" smtClean="0"/>
                  <a:t>	</a:t>
                </a:r>
                <a:r>
                  <a:rPr lang="id-ID" dirty="0" smtClean="0"/>
                  <a:t>t </a:t>
                </a:r>
                <a:r>
                  <a:rPr lang="id-ID" dirty="0"/>
                  <a:t>≥ X4, SH2(</a:t>
                </a:r>
                <a:r>
                  <a:rPr lang="id-ID" i="1" dirty="0"/>
                  <a:t>t</a:t>
                </a:r>
                <a:r>
                  <a:rPr lang="id-ID" dirty="0"/>
                  <a:t>) = 1</a:t>
                </a:r>
                <a:r>
                  <a:rPr lang="en-US" dirty="0"/>
                  <a:t> 						</a:t>
                </a:r>
                <a:r>
                  <a:rPr lang="en-US" dirty="0" smtClean="0"/>
                  <a:t>						(15)</a:t>
                </a:r>
              </a:p>
              <a:p>
                <a:endParaRPr lang="en-US" dirty="0"/>
              </a:p>
              <a:p>
                <a:r>
                  <a:rPr lang="id-ID" i="1" dirty="0"/>
                  <a:t>UH1 </a:t>
                </a:r>
                <a:r>
                  <a:rPr lang="id-ID" dirty="0"/>
                  <a:t>dan </a:t>
                </a:r>
                <a:r>
                  <a:rPr lang="id-ID" i="1" dirty="0"/>
                  <a:t>UH2 </a:t>
                </a:r>
                <a:r>
                  <a:rPr lang="id-ID" dirty="0"/>
                  <a:t>dirumuskan sebagai berikut (Perrin </a:t>
                </a:r>
                <a:r>
                  <a:rPr lang="id-ID" i="1" dirty="0"/>
                  <a:t>et al</a:t>
                </a:r>
                <a:r>
                  <a:rPr lang="id-ID" dirty="0"/>
                  <a:t>. 2003)</a:t>
                </a:r>
                <a:r>
                  <a:rPr lang="en-US" dirty="0" smtClean="0"/>
                  <a:t>:</a:t>
                </a:r>
              </a:p>
              <a:p>
                <a:endParaRPr lang="en-US" dirty="0"/>
              </a:p>
              <a:p>
                <a:r>
                  <a:rPr lang="en-US" dirty="0" smtClean="0"/>
                  <a:t>	</a:t>
                </a:r>
                <a14:m>
                  <m:oMath xmlns:m="http://schemas.openxmlformats.org/officeDocument/2006/math">
                    <m:r>
                      <a:rPr lang="en-US" i="1">
                        <a:latin typeface="Cambria Math" panose="02040503050406030204" pitchFamily="18" charset="0"/>
                      </a:rPr>
                      <m:t>𝑈𝐻</m:t>
                    </m:r>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𝑆𝐻</m:t>
                        </m:r>
                        <m:r>
                          <a:rPr lang="en-US" i="1">
                            <a:latin typeface="Cambria Math" panose="02040503050406030204" pitchFamily="18" charset="0"/>
                          </a:rPr>
                          <m:t>1</m:t>
                        </m:r>
                      </m:e>
                      <m:sub>
                        <m:r>
                          <a:rPr lang="en-US" i="1">
                            <a:latin typeface="Cambria Math" panose="02040503050406030204" pitchFamily="18" charset="0"/>
                          </a:rPr>
                          <m:t>𝐽</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𝑆𝐻</m:t>
                        </m:r>
                        <m:r>
                          <a:rPr lang="en-US" i="1">
                            <a:latin typeface="Cambria Math" panose="02040503050406030204" pitchFamily="18" charset="0"/>
                          </a:rPr>
                          <m:t>1</m:t>
                        </m:r>
                      </m:e>
                      <m:sub>
                        <m:r>
                          <a:rPr lang="en-US" i="1">
                            <a:latin typeface="Cambria Math" panose="02040503050406030204" pitchFamily="18" charset="0"/>
                          </a:rPr>
                          <m:t>𝐽</m:t>
                        </m:r>
                        <m:r>
                          <a:rPr lang="en-US" i="1">
                            <a:latin typeface="Cambria Math" panose="02040503050406030204" pitchFamily="18" charset="0"/>
                          </a:rPr>
                          <m:t>−1</m:t>
                        </m:r>
                      </m:sub>
                    </m:sSub>
                  </m:oMath>
                </a14:m>
                <a:r>
                  <a:rPr lang="en-US" dirty="0"/>
                  <a:t> 					</a:t>
                </a:r>
                <a:r>
                  <a:rPr lang="en-US" dirty="0" smtClean="0"/>
                  <a:t>						(16)</a:t>
                </a:r>
              </a:p>
              <a:p>
                <a:endParaRPr lang="en-US" dirty="0"/>
              </a:p>
              <a:p>
                <a:r>
                  <a:rPr lang="en-US" dirty="0" smtClean="0"/>
                  <a:t>	</a:t>
                </a:r>
                <a14:m>
                  <m:oMath xmlns:m="http://schemas.openxmlformats.org/officeDocument/2006/math">
                    <m:r>
                      <a:rPr lang="en-US" i="1">
                        <a:latin typeface="Cambria Math" panose="02040503050406030204" pitchFamily="18" charset="0"/>
                      </a:rPr>
                      <m:t>𝑈𝐻</m:t>
                    </m:r>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𝑆𝐻</m:t>
                        </m:r>
                        <m:r>
                          <a:rPr lang="en-US" i="1">
                            <a:latin typeface="Cambria Math" panose="02040503050406030204" pitchFamily="18" charset="0"/>
                          </a:rPr>
                          <m:t>1</m:t>
                        </m:r>
                      </m:e>
                      <m:sub>
                        <m:r>
                          <a:rPr lang="en-US" i="1">
                            <a:latin typeface="Cambria Math" panose="02040503050406030204" pitchFamily="18" charset="0"/>
                          </a:rPr>
                          <m:t>𝐽</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𝑆𝐻</m:t>
                        </m:r>
                        <m:r>
                          <a:rPr lang="en-US" i="1">
                            <a:latin typeface="Cambria Math" panose="02040503050406030204" pitchFamily="18" charset="0"/>
                          </a:rPr>
                          <m:t>1</m:t>
                        </m:r>
                      </m:e>
                      <m:sub>
                        <m:r>
                          <a:rPr lang="en-US" i="1">
                            <a:latin typeface="Cambria Math" panose="02040503050406030204" pitchFamily="18" charset="0"/>
                          </a:rPr>
                          <m:t>𝐽</m:t>
                        </m:r>
                        <m:r>
                          <a:rPr lang="en-US" i="1">
                            <a:latin typeface="Cambria Math" panose="02040503050406030204" pitchFamily="18" charset="0"/>
                          </a:rPr>
                          <m:t>−1</m:t>
                        </m:r>
                      </m:sub>
                    </m:sSub>
                  </m:oMath>
                </a14:m>
                <a:r>
                  <a:rPr lang="en-US" dirty="0"/>
                  <a:t> 				</a:t>
                </a:r>
                <a:r>
                  <a:rPr lang="en-US" dirty="0" smtClean="0"/>
                  <a:t>							(17)</a:t>
                </a:r>
              </a:p>
              <a:p>
                <a:endParaRPr lang="en-US" dirty="0"/>
              </a:p>
              <a:p>
                <a:r>
                  <a:rPr lang="id-ID" dirty="0"/>
                  <a:t>Perubahan </a:t>
                </a:r>
                <a:r>
                  <a:rPr lang="id-ID" i="1" dirty="0"/>
                  <a:t>groundwater</a:t>
                </a:r>
                <a:r>
                  <a:rPr lang="id-ID" dirty="0"/>
                  <a:t>, </a:t>
                </a:r>
                <a:r>
                  <a:rPr lang="id-ID" i="1" dirty="0"/>
                  <a:t>F </a:t>
                </a:r>
                <a:r>
                  <a:rPr lang="id-ID" dirty="0"/>
                  <a:t>dirumuskan sebagai berikut (Perrin </a:t>
                </a:r>
                <a:r>
                  <a:rPr lang="id-ID" i="1" dirty="0"/>
                  <a:t>et al</a:t>
                </a:r>
                <a:r>
                  <a:rPr lang="id-ID" dirty="0"/>
                  <a:t>. 2003):</a:t>
                </a:r>
                <a:endParaRPr lang="en-US" dirty="0"/>
              </a:p>
              <a:p>
                <a:r>
                  <a:rPr lang="en-US" dirty="0" smtClean="0"/>
                  <a:t>	</a:t>
                </a:r>
                <a14:m>
                  <m:oMath xmlns:m="http://schemas.openxmlformats.org/officeDocument/2006/math">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𝑅</m:t>
                                </m:r>
                              </m:num>
                              <m:den>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m:t>
                                    </m:r>
                                  </m:sub>
                                </m:sSub>
                              </m:den>
                            </m:f>
                          </m:e>
                        </m:d>
                      </m:e>
                      <m:sup>
                        <m:f>
                          <m:fPr>
                            <m:ctrlPr>
                              <a:rPr lang="en-US" i="1">
                                <a:latin typeface="Cambria Math" panose="02040503050406030204" pitchFamily="18" charset="0"/>
                              </a:rPr>
                            </m:ctrlPr>
                          </m:fPr>
                          <m:num>
                            <m:r>
                              <a:rPr lang="en-US" i="1">
                                <a:latin typeface="Cambria Math" panose="02040503050406030204" pitchFamily="18" charset="0"/>
                              </a:rPr>
                              <m:t>7</m:t>
                            </m:r>
                          </m:num>
                          <m:den>
                            <m:r>
                              <a:rPr lang="en-US" i="1">
                                <a:latin typeface="Cambria Math" panose="02040503050406030204" pitchFamily="18" charset="0"/>
                              </a:rPr>
                              <m:t>2</m:t>
                            </m:r>
                          </m:den>
                        </m:f>
                      </m:sup>
                    </m:sSup>
                  </m:oMath>
                </a14:m>
                <a:r>
                  <a:rPr lang="en-US" dirty="0"/>
                  <a:t> 							</a:t>
                </a:r>
                <a:r>
                  <a:rPr lang="en-US" dirty="0" smtClean="0"/>
                  <a:t>						(18)</a:t>
                </a:r>
                <a:endParaRPr lang="en-US" dirty="0"/>
              </a:p>
              <a:p>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543834"/>
                <a:ext cx="8072438" cy="4889095"/>
              </a:xfrm>
              <a:prstGeom prst="rect">
                <a:avLst/>
              </a:prstGeom>
              <a:blipFill>
                <a:blip r:embed="rId2"/>
                <a:stretch>
                  <a:fillRect l="-680" t="-623"/>
                </a:stretch>
              </a:blipFill>
            </p:spPr>
            <p:txBody>
              <a:bodyPr/>
              <a:lstStyle/>
              <a:p>
                <a:r>
                  <a:rPr lang="id-ID">
                    <a:noFill/>
                  </a:rPr>
                  <a:t> </a:t>
                </a:r>
              </a:p>
            </p:txBody>
          </p:sp>
        </mc:Fallback>
      </mc:AlternateContent>
    </p:spTree>
    <p:extLst>
      <p:ext uri="{BB962C8B-B14F-4D97-AF65-F5344CB8AC3E}">
        <p14:creationId xmlns:p14="http://schemas.microsoft.com/office/powerpoint/2010/main" val="9079696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Model GR4J</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543834"/>
                <a:ext cx="8072438" cy="4625112"/>
              </a:xfrm>
              <a:prstGeom prst="rect">
                <a:avLst/>
              </a:prstGeom>
            </p:spPr>
            <p:txBody>
              <a:bodyPr wrap="square">
                <a:spAutoFit/>
              </a:bodyPr>
              <a:lstStyle/>
              <a:p>
                <a:r>
                  <a:rPr lang="id-ID" dirty="0" smtClean="0"/>
                  <a:t>Dimana </a:t>
                </a:r>
                <a:r>
                  <a:rPr lang="id-ID" i="1" dirty="0"/>
                  <a:t>R </a:t>
                </a:r>
                <a:r>
                  <a:rPr lang="id-ID" dirty="0"/>
                  <a:t>adalah ketinggian dari </a:t>
                </a:r>
                <a:r>
                  <a:rPr lang="id-ID" i="1" dirty="0"/>
                  <a:t>routing store</a:t>
                </a:r>
                <a:r>
                  <a:rPr lang="id-ID" dirty="0"/>
                  <a:t>, dengan catatan </a:t>
                </a:r>
                <a:r>
                  <a:rPr lang="id-ID" i="1" dirty="0"/>
                  <a:t>R </a:t>
                </a:r>
                <a:r>
                  <a:rPr lang="id-ID" dirty="0"/>
                  <a:t>tidak pernah melebihi </a:t>
                </a:r>
                <a:r>
                  <a:rPr lang="id-ID" i="1" dirty="0"/>
                  <a:t>X3</a:t>
                </a:r>
                <a:r>
                  <a:rPr lang="id-ID" dirty="0"/>
                  <a:t>, ketinggian </a:t>
                </a:r>
                <a:r>
                  <a:rPr lang="id-ID" i="1" dirty="0"/>
                  <a:t>routing store</a:t>
                </a:r>
                <a:r>
                  <a:rPr lang="id-ID" dirty="0"/>
                  <a:t> berubah seiring bertambahnya </a:t>
                </a:r>
                <a:r>
                  <a:rPr lang="id-ID" i="1" dirty="0"/>
                  <a:t>Q9 </a:t>
                </a:r>
                <a:r>
                  <a:rPr lang="id-ID" dirty="0"/>
                  <a:t>dari </a:t>
                </a:r>
                <a:r>
                  <a:rPr lang="id-ID" i="1" dirty="0"/>
                  <a:t>UH1 </a:t>
                </a:r>
                <a:r>
                  <a:rPr lang="id-ID" dirty="0"/>
                  <a:t>dan </a:t>
                </a:r>
                <a:r>
                  <a:rPr lang="id-ID" i="1" dirty="0"/>
                  <a:t>F</a:t>
                </a:r>
                <a:r>
                  <a:rPr lang="id-ID" dirty="0"/>
                  <a:t>, sehingga dapat dirumuskan sebagai berikut (Perrin </a:t>
                </a:r>
                <a:r>
                  <a:rPr lang="id-ID" i="1" dirty="0"/>
                  <a:t>et al</a:t>
                </a:r>
                <a:r>
                  <a:rPr lang="id-ID" dirty="0"/>
                  <a:t>. 2003):</a:t>
                </a:r>
                <a:endParaRPr lang="en-US" dirty="0"/>
              </a:p>
              <a:p>
                <a:endParaRPr lang="en-US" i="1" dirty="0" smtClean="0"/>
              </a:p>
              <a:p>
                <a:r>
                  <a:rPr lang="en-US" i="1" dirty="0" smtClean="0"/>
                  <a:t>	</a:t>
                </a:r>
                <a:r>
                  <a:rPr lang="id-ID" i="1" dirty="0" smtClean="0"/>
                  <a:t>R </a:t>
                </a:r>
                <a:r>
                  <a:rPr lang="id-ID" i="1" dirty="0"/>
                  <a:t>= </a:t>
                </a:r>
                <a:r>
                  <a:rPr lang="id-ID" dirty="0"/>
                  <a:t>max (0; </a:t>
                </a:r>
                <a:r>
                  <a:rPr lang="id-ID" i="1" dirty="0"/>
                  <a:t>R+Q9+F)					</a:t>
                </a:r>
                <a:r>
                  <a:rPr lang="en-US" i="1" dirty="0" smtClean="0"/>
                  <a:t>						</a:t>
                </a:r>
                <a:r>
                  <a:rPr lang="en-US" dirty="0" smtClean="0"/>
                  <a:t>(19)</a:t>
                </a:r>
              </a:p>
              <a:p>
                <a:endParaRPr lang="en-US" dirty="0"/>
              </a:p>
              <a:p>
                <a:r>
                  <a:rPr lang="id-ID" dirty="0"/>
                  <a:t>Debit </a:t>
                </a:r>
                <a:r>
                  <a:rPr lang="id-ID" i="1" dirty="0"/>
                  <a:t>Qr </a:t>
                </a:r>
                <a:r>
                  <a:rPr lang="id-ID" dirty="0"/>
                  <a:t>dari tampungan dapat dihitung dengan persamaan (Perrin </a:t>
                </a:r>
                <a:r>
                  <a:rPr lang="id-ID" i="1" dirty="0"/>
                  <a:t>et al</a:t>
                </a:r>
                <a:r>
                  <a:rPr lang="id-ID" dirty="0"/>
                  <a:t>. 2003):</a:t>
                </a:r>
                <a:endParaRPr lang="en-US" dirty="0"/>
              </a:p>
              <a:p>
                <a:endParaRPr lang="en-US" dirty="0" smtClean="0"/>
              </a:p>
              <a:p>
                <a:r>
                  <a:rPr lang="en-US" dirty="0" smtClean="0"/>
                  <a:t>	</a:t>
                </a:r>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𝑄</m:t>
                        </m:r>
                      </m:e>
                      <m:sub>
                        <m:r>
                          <a:rPr lang="id-ID" i="1">
                            <a:latin typeface="Cambria Math" panose="02040503050406030204" pitchFamily="18" charset="0"/>
                          </a:rPr>
                          <m:t>𝑟</m:t>
                        </m:r>
                      </m:sub>
                    </m:sSub>
                    <m:r>
                      <a:rPr lang="id-ID" i="1">
                        <a:latin typeface="Cambria Math" panose="02040503050406030204" pitchFamily="18" charset="0"/>
                      </a:rPr>
                      <m:t>=</m:t>
                    </m:r>
                    <m:r>
                      <a:rPr lang="id-ID" i="1">
                        <a:latin typeface="Cambria Math" panose="02040503050406030204" pitchFamily="18" charset="0"/>
                      </a:rPr>
                      <m:t>𝑅</m:t>
                    </m:r>
                    <m:d>
                      <m:dPr>
                        <m:begChr m:val="{"/>
                        <m:endChr m:val="}"/>
                        <m:ctrlPr>
                          <a:rPr lang="en-US" i="1">
                            <a:latin typeface="Cambria Math" panose="02040503050406030204" pitchFamily="18" charset="0"/>
                          </a:rPr>
                        </m:ctrlPr>
                      </m:dPr>
                      <m:e>
                        <m:r>
                          <a:rPr lang="id-ID" i="1">
                            <a:latin typeface="Cambria Math" panose="02040503050406030204" pitchFamily="18" charset="0"/>
                          </a:rPr>
                          <m:t>1−</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id-ID" i="1">
                                    <a:latin typeface="Cambria Math" panose="02040503050406030204" pitchFamily="18" charset="0"/>
                                  </a:rPr>
                                  <m:t>1+</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id-ID" i="1">
                                                <a:latin typeface="Cambria Math" panose="02040503050406030204" pitchFamily="18" charset="0"/>
                                              </a:rPr>
                                              <m:t>𝑅</m:t>
                                            </m:r>
                                          </m:num>
                                          <m:den>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3</m:t>
                                                </m:r>
                                              </m:sub>
                                            </m:sSub>
                                          </m:den>
                                        </m:f>
                                      </m:e>
                                    </m:d>
                                  </m:e>
                                  <m:sup>
                                    <m:r>
                                      <a:rPr lang="id-ID" i="1">
                                        <a:latin typeface="Cambria Math" panose="02040503050406030204" pitchFamily="18" charset="0"/>
                                      </a:rPr>
                                      <m:t>4</m:t>
                                    </m:r>
                                  </m:sup>
                                </m:sSup>
                              </m:e>
                            </m:d>
                          </m:e>
                          <m:sup>
                            <m:r>
                              <a:rPr lang="id-ID" i="1">
                                <a:latin typeface="Cambria Math" panose="02040503050406030204" pitchFamily="18" charset="0"/>
                              </a:rPr>
                              <m:t>−</m:t>
                            </m:r>
                            <m:f>
                              <m:fPr>
                                <m:ctrlPr>
                                  <a:rPr lang="en-US" i="1">
                                    <a:latin typeface="Cambria Math" panose="02040503050406030204" pitchFamily="18" charset="0"/>
                                  </a:rPr>
                                </m:ctrlPr>
                              </m:fPr>
                              <m:num>
                                <m:r>
                                  <a:rPr lang="id-ID" i="1">
                                    <a:latin typeface="Cambria Math" panose="02040503050406030204" pitchFamily="18" charset="0"/>
                                  </a:rPr>
                                  <m:t>1</m:t>
                                </m:r>
                              </m:num>
                              <m:den>
                                <m:r>
                                  <a:rPr lang="id-ID" i="1">
                                    <a:latin typeface="Cambria Math" panose="02040503050406030204" pitchFamily="18" charset="0"/>
                                  </a:rPr>
                                  <m:t>4</m:t>
                                </m:r>
                              </m:den>
                            </m:f>
                          </m:sup>
                        </m:sSup>
                      </m:e>
                    </m:d>
                  </m:oMath>
                </a14:m>
                <a:r>
                  <a:rPr lang="id-ID" dirty="0"/>
                  <a:t>					</a:t>
                </a:r>
                <a:r>
                  <a:rPr lang="en-US" dirty="0" smtClean="0"/>
                  <a:t>					(20)</a:t>
                </a:r>
              </a:p>
              <a:p>
                <a:endParaRPr lang="en-US" dirty="0"/>
              </a:p>
              <a:p>
                <a:r>
                  <a:rPr lang="id-ID" dirty="0"/>
                  <a:t>Dimana </a:t>
                </a:r>
                <a:r>
                  <a:rPr lang="id-ID" i="1" dirty="0"/>
                  <a:t>Qr </a:t>
                </a:r>
                <a:r>
                  <a:rPr lang="id-ID" dirty="0"/>
                  <a:t>selalu lebih rendah dari </a:t>
                </a:r>
                <a:r>
                  <a:rPr lang="id-ID" i="1" dirty="0"/>
                  <a:t>R</a:t>
                </a:r>
                <a:r>
                  <a:rPr lang="id-ID" dirty="0"/>
                  <a:t>. Ketinggian tampungan kemudian dapat dihitung dengan persamaan (Perrin </a:t>
                </a:r>
                <a:r>
                  <a:rPr lang="id-ID" i="1" dirty="0"/>
                  <a:t>et al</a:t>
                </a:r>
                <a:r>
                  <a:rPr lang="id-ID" dirty="0"/>
                  <a:t>. 2003</a:t>
                </a:r>
                <a:r>
                  <a:rPr lang="id-ID" dirty="0" smtClean="0"/>
                  <a:t>):</a:t>
                </a:r>
                <a:endParaRPr lang="en-US" dirty="0" smtClean="0"/>
              </a:p>
              <a:p>
                <a:endParaRPr lang="en-US" dirty="0"/>
              </a:p>
              <a:p>
                <a:r>
                  <a:rPr lang="en-US" i="1" dirty="0" smtClean="0"/>
                  <a:t>	</a:t>
                </a:r>
                <a:r>
                  <a:rPr lang="id-ID" i="1" dirty="0" smtClean="0"/>
                  <a:t>R </a:t>
                </a:r>
                <a:r>
                  <a:rPr lang="id-ID" i="1" dirty="0"/>
                  <a:t>= R – Q</a:t>
                </a:r>
                <a:r>
                  <a:rPr lang="id-ID" i="1" baseline="-25000" dirty="0"/>
                  <a:t>r</a:t>
                </a:r>
                <a:r>
                  <a:rPr lang="en-US" i="1" dirty="0"/>
                  <a:t> 							</a:t>
                </a:r>
                <a:r>
                  <a:rPr lang="en-US" i="1" dirty="0" smtClean="0"/>
                  <a:t>						</a:t>
                </a:r>
                <a:r>
                  <a:rPr lang="en-US" dirty="0" smtClean="0"/>
                  <a:t>(21)</a:t>
                </a:r>
                <a:endParaRPr lang="en-US" dirty="0"/>
              </a:p>
              <a:p>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543834"/>
                <a:ext cx="8072438" cy="4625112"/>
              </a:xfrm>
              <a:prstGeom prst="rect">
                <a:avLst/>
              </a:prstGeom>
              <a:blipFill>
                <a:blip r:embed="rId3"/>
                <a:stretch>
                  <a:fillRect l="-680" t="-659"/>
                </a:stretch>
              </a:blipFill>
            </p:spPr>
            <p:txBody>
              <a:bodyPr/>
              <a:lstStyle/>
              <a:p>
                <a:r>
                  <a:rPr lang="id-ID">
                    <a:noFill/>
                  </a:rPr>
                  <a:t> </a:t>
                </a:r>
              </a:p>
            </p:txBody>
          </p:sp>
        </mc:Fallback>
      </mc:AlternateContent>
    </p:spTree>
    <p:extLst>
      <p:ext uri="{BB962C8B-B14F-4D97-AF65-F5344CB8AC3E}">
        <p14:creationId xmlns:p14="http://schemas.microsoft.com/office/powerpoint/2010/main" val="41086041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3191771"/>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𝑖𝑑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𝑖𝑑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𝑐</m:t>
                        </m:r>
                      </m:e>
                      <m:sub>
                        <m:r>
                          <a:rPr lang="id-ID" i="1">
                            <a:latin typeface="Cambria Math" panose="02040503050406030204" pitchFamily="18" charset="0"/>
                          </a:rPr>
                          <m:t>1</m:t>
                        </m:r>
                      </m:sub>
                    </m:sSub>
                    <m:r>
                      <a:rPr lang="id-ID" i="1">
                        <a:latin typeface="Cambria Math" panose="02040503050406030204" pitchFamily="18" charset="0"/>
                      </a:rPr>
                      <m:t>∗</m:t>
                    </m:r>
                    <m:r>
                      <a:rPr lang="id-ID" i="1">
                        <a:latin typeface="Cambria Math" panose="02040503050406030204" pitchFamily="18" charset="0"/>
                      </a:rPr>
                      <m:t>𝑟𝑎𝑛𝑑</m:t>
                    </m:r>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𝑝</m:t>
                        </m:r>
                      </m:e>
                      <m:sub>
                        <m:r>
                          <a:rPr lang="id-ID" i="1">
                            <a:latin typeface="Cambria Math" panose="02040503050406030204" pitchFamily="18" charset="0"/>
                          </a:rPr>
                          <m:t>𝑖𝑑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𝑖𝑑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𝑐</m:t>
                        </m:r>
                      </m:e>
                      <m:sub>
                        <m:r>
                          <a:rPr lang="id-ID" i="1">
                            <a:latin typeface="Cambria Math" panose="02040503050406030204" pitchFamily="18" charset="0"/>
                          </a:rPr>
                          <m:t>2</m:t>
                        </m:r>
                      </m:sub>
                    </m:sSub>
                    <m:r>
                      <a:rPr lang="id-ID" i="1">
                        <a:latin typeface="Cambria Math" panose="02040503050406030204" pitchFamily="18" charset="0"/>
                      </a:rPr>
                      <m:t>∗</m:t>
                    </m:r>
                    <m:r>
                      <a:rPr lang="id-ID" i="1">
                        <a:latin typeface="Cambria Math" panose="02040503050406030204" pitchFamily="18" charset="0"/>
                      </a:rPr>
                      <m:t>𝑟𝑎𝑛𝑑</m:t>
                    </m:r>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𝑝</m:t>
                        </m:r>
                      </m:e>
                      <m:sub>
                        <m:r>
                          <a:rPr lang="id-ID" i="1">
                            <a:latin typeface="Cambria Math" panose="02040503050406030204" pitchFamily="18" charset="0"/>
                          </a:rPr>
                          <m:t>𝑔𝑑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𝑖𝑑</m:t>
                        </m:r>
                      </m:sub>
                    </m:sSub>
                    <m:r>
                      <a:rPr lang="id-ID" i="1">
                        <a:latin typeface="Cambria Math" panose="02040503050406030204" pitchFamily="18" charset="0"/>
                      </a:rPr>
                      <m:t>)</m:t>
                    </m:r>
                  </m:oMath>
                </a14:m>
                <a:r>
                  <a:rPr lang="id-ID" i="1" dirty="0"/>
                  <a:t>	</a:t>
                </a:r>
                <a:r>
                  <a:rPr lang="en-US" i="1" dirty="0" smtClean="0"/>
                  <a:t>		</a:t>
                </a:r>
                <a:r>
                  <a:rPr lang="id-ID" dirty="0" smtClean="0"/>
                  <a:t>(</a:t>
                </a:r>
                <a:r>
                  <a:rPr lang="en-US" dirty="0" smtClean="0"/>
                  <a:t>1</a:t>
                </a:r>
                <a:r>
                  <a:rPr lang="id-ID" dirty="0" smtClean="0"/>
                  <a:t>)</a:t>
                </a:r>
                <a:endParaRPr lang="en-US" dirty="0" smtClean="0"/>
              </a:p>
              <a:p>
                <a:endParaRPr lang="en-US" dirty="0"/>
              </a:p>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𝑖𝑑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𝑖𝑑</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𝑖𝑑</m:t>
                        </m:r>
                      </m:sub>
                    </m:sSub>
                  </m:oMath>
                </a14:m>
                <a:r>
                  <a:rPr lang="id-ID" i="1" dirty="0"/>
                  <a:t>								</a:t>
                </a:r>
                <a:r>
                  <a:rPr lang="en-US" i="1" dirty="0" smtClean="0"/>
                  <a:t>					</a:t>
                </a:r>
                <a:r>
                  <a:rPr lang="id-ID" dirty="0" smtClean="0"/>
                  <a:t>(</a:t>
                </a:r>
                <a:r>
                  <a:rPr lang="en-US" dirty="0"/>
                  <a:t>2</a:t>
                </a:r>
                <a:r>
                  <a:rPr lang="id-ID" dirty="0" smtClean="0"/>
                  <a:t>)</a:t>
                </a:r>
                <a:endParaRPr lang="en-US" dirty="0"/>
              </a:p>
              <a:p>
                <a:endParaRPr lang="en-US" dirty="0" smtClean="0"/>
              </a:p>
              <a:p>
                <a:r>
                  <a:rPr lang="id-ID" dirty="0" smtClean="0"/>
                  <a:t>dimana</a:t>
                </a:r>
                <a:r>
                  <a:rPr lang="id-ID" dirty="0"/>
                  <a:t>,</a:t>
                </a:r>
                <a:br>
                  <a:rPr lang="id-ID" dirty="0"/>
                </a:br>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𝑖𝑑</m:t>
                        </m:r>
                      </m:sub>
                    </m:sSub>
                  </m:oMath>
                </a14:m>
                <a:r>
                  <a:rPr lang="id-ID" dirty="0"/>
                  <a:t>	= </a:t>
                </a:r>
                <a:r>
                  <a:rPr lang="id-ID" i="1" dirty="0"/>
                  <a:t>velocity </a:t>
                </a:r>
                <a:r>
                  <a:rPr lang="id-ID" dirty="0"/>
                  <a:t>partikel </a:t>
                </a:r>
                <a:r>
                  <a:rPr lang="id-ID" i="1" dirty="0"/>
                  <a:t>i </a:t>
                </a:r>
                <a:r>
                  <a:rPr lang="id-ID" dirty="0"/>
                  <a:t>dimensi </a:t>
                </a:r>
                <a:r>
                  <a:rPr lang="id-ID" i="1" dirty="0"/>
                  <a:t>d</a:t>
                </a:r>
                <a:endParaRPr lang="en-US" dirty="0"/>
              </a:p>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𝑖𝑑</m:t>
                        </m:r>
                      </m:sub>
                    </m:sSub>
                  </m:oMath>
                </a14:m>
                <a:r>
                  <a:rPr lang="id-ID" i="1" dirty="0"/>
                  <a:t>	</a:t>
                </a:r>
                <a:r>
                  <a:rPr lang="id-ID" dirty="0"/>
                  <a:t>= posisi partikel </a:t>
                </a:r>
                <a:r>
                  <a:rPr lang="id-ID" i="1" dirty="0"/>
                  <a:t>i </a:t>
                </a:r>
                <a:r>
                  <a:rPr lang="id-ID" dirty="0"/>
                  <a:t>dimensi </a:t>
                </a:r>
                <a:r>
                  <a:rPr lang="id-ID" i="1" dirty="0"/>
                  <a:t>d </a:t>
                </a:r>
                <a:r>
                  <a:rPr lang="id-ID" dirty="0"/>
                  <a:t>saat ini</a:t>
                </a:r>
                <a:endParaRPr lang="en-US" dirty="0"/>
              </a:p>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𝑐</m:t>
                        </m:r>
                      </m:e>
                      <m:sub>
                        <m:r>
                          <a:rPr lang="id-ID" i="1">
                            <a:latin typeface="Cambria Math" panose="02040503050406030204" pitchFamily="18" charset="0"/>
                          </a:rPr>
                          <m:t>1</m:t>
                        </m:r>
                      </m:sub>
                    </m:sSub>
                  </m:oMath>
                </a14:m>
                <a:r>
                  <a:rPr lang="id-ID" dirty="0"/>
                  <a:t>	</a:t>
                </a:r>
                <a:r>
                  <a:rPr lang="id-ID" dirty="0" smtClean="0"/>
                  <a:t>= </a:t>
                </a:r>
                <a:r>
                  <a:rPr lang="id-ID" dirty="0"/>
                  <a:t>koefisien akselerasi </a:t>
                </a:r>
                <a:r>
                  <a:rPr lang="id-ID" i="1" dirty="0"/>
                  <a:t>personal influence</a:t>
                </a:r>
                <a:endParaRPr lang="en-US" dirty="0"/>
              </a:p>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𝑐</m:t>
                        </m:r>
                      </m:e>
                      <m:sub>
                        <m:r>
                          <a:rPr lang="id-ID" i="1">
                            <a:latin typeface="Cambria Math" panose="02040503050406030204" pitchFamily="18" charset="0"/>
                          </a:rPr>
                          <m:t>2</m:t>
                        </m:r>
                      </m:sub>
                    </m:sSub>
                  </m:oMath>
                </a14:m>
                <a:r>
                  <a:rPr lang="id-ID" dirty="0"/>
                  <a:t>	</a:t>
                </a:r>
                <a:r>
                  <a:rPr lang="id-ID" dirty="0" smtClean="0"/>
                  <a:t>= </a:t>
                </a:r>
                <a:r>
                  <a:rPr lang="id-ID" dirty="0"/>
                  <a:t>koefisien akselerasi </a:t>
                </a:r>
                <a:r>
                  <a:rPr lang="id-ID" i="1" dirty="0"/>
                  <a:t>social influence</a:t>
                </a:r>
                <a:endParaRPr lang="en-US" dirty="0"/>
              </a:p>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𝑝</m:t>
                        </m:r>
                      </m:e>
                      <m:sub>
                        <m:r>
                          <a:rPr lang="id-ID" i="1">
                            <a:latin typeface="Cambria Math" panose="02040503050406030204" pitchFamily="18" charset="0"/>
                          </a:rPr>
                          <m:t>𝑖𝑑</m:t>
                        </m:r>
                      </m:sub>
                    </m:sSub>
                  </m:oMath>
                </a14:m>
                <a:r>
                  <a:rPr lang="id-ID" dirty="0"/>
                  <a:t>	= </a:t>
                </a:r>
                <a:r>
                  <a:rPr lang="id-ID" i="1" dirty="0"/>
                  <a:t>pbest </a:t>
                </a:r>
                <a:r>
                  <a:rPr lang="id-ID" dirty="0"/>
                  <a:t>(</a:t>
                </a:r>
                <a:r>
                  <a:rPr lang="id-ID" i="1" dirty="0"/>
                  <a:t>personal best</a:t>
                </a:r>
                <a:r>
                  <a:rPr lang="id-ID" dirty="0"/>
                  <a:t>)</a:t>
                </a:r>
                <a:endParaRPr lang="en-US" dirty="0"/>
              </a:p>
              <a:p>
                <a14:m>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𝑝</m:t>
                        </m:r>
                      </m:e>
                      <m:sub>
                        <m:r>
                          <a:rPr lang="id-ID" i="1">
                            <a:latin typeface="Cambria Math" panose="02040503050406030204" pitchFamily="18" charset="0"/>
                          </a:rPr>
                          <m:t>𝑔𝑑</m:t>
                        </m:r>
                      </m:sub>
                    </m:sSub>
                  </m:oMath>
                </a14:m>
                <a:r>
                  <a:rPr lang="id-ID" dirty="0"/>
                  <a:t>	= </a:t>
                </a:r>
                <a:r>
                  <a:rPr lang="id-ID" i="1" dirty="0"/>
                  <a:t>gbest </a:t>
                </a:r>
                <a:r>
                  <a:rPr lang="id-ID" dirty="0"/>
                  <a:t>(</a:t>
                </a:r>
                <a:r>
                  <a:rPr lang="id-ID" i="1" dirty="0"/>
                  <a:t>global best)</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3191771"/>
              </a:xfrm>
              <a:prstGeom prst="rect">
                <a:avLst/>
              </a:prstGeom>
              <a:blipFill>
                <a:blip r:embed="rId2"/>
                <a:stretch>
                  <a:fillRect l="-680" t="-956" b="-1530"/>
                </a:stretch>
              </a:blipFill>
            </p:spPr>
            <p:txBody>
              <a:bodyPr/>
              <a:lstStyle/>
              <a:p>
                <a:r>
                  <a:rPr lang="id-ID">
                    <a:noFill/>
                  </a:rPr>
                  <a:t> </a:t>
                </a:r>
              </a:p>
            </p:txBody>
          </p:sp>
        </mc:Fallback>
      </mc:AlternateContent>
    </p:spTree>
    <p:extLst>
      <p:ext uri="{BB962C8B-B14F-4D97-AF65-F5344CB8AC3E}">
        <p14:creationId xmlns:p14="http://schemas.microsoft.com/office/powerpoint/2010/main" val="263835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3976538"/>
              </a:xfrm>
              <a:prstGeom prst="rect">
                <a:avLst/>
              </a:prstGeom>
            </p:spPr>
            <p:txBody>
              <a:bodyPr wrap="square">
                <a:spAutoFit/>
              </a:bodyPr>
              <a:lstStyle/>
              <a:p>
                <a:r>
                  <a:rPr lang="id-ID" dirty="0" smtClean="0"/>
                  <a:t>Misalkan kita mempunyai persoalan optimasi dengan satu variabel sebagai berikut</a:t>
                </a:r>
                <a:br>
                  <a:rPr lang="id-ID" dirty="0" smtClean="0"/>
                </a:br>
                <a:endParaRPr lang="id-ID" dirty="0" smtClean="0"/>
              </a:p>
              <a:p>
                <a:r>
                  <a:rPr lang="id-ID" dirty="0" smtClean="0"/>
                  <a:t>			min </a:t>
                </a:r>
                <a14:m>
                  <m:oMath xmlns:m="http://schemas.openxmlformats.org/officeDocument/2006/math">
                    <m:r>
                      <a:rPr lang="id-ID" i="1">
                        <a:latin typeface="Cambria Math" panose="02040503050406030204" pitchFamily="18" charset="0"/>
                      </a:rPr>
                      <m:t>𝑓</m:t>
                    </m:r>
                    <m:d>
                      <m:dPr>
                        <m:ctrlPr>
                          <a:rPr lang="id-ID" i="1">
                            <a:latin typeface="Cambria Math" panose="02040503050406030204" pitchFamily="18" charset="0"/>
                          </a:rPr>
                        </m:ctrlPr>
                      </m:dPr>
                      <m:e>
                        <m:r>
                          <a:rPr lang="id-ID" i="1">
                            <a:latin typeface="Cambria Math" panose="02040503050406030204" pitchFamily="18" charset="0"/>
                          </a:rPr>
                          <m:t>𝑥</m:t>
                        </m:r>
                      </m:e>
                    </m:d>
                    <m:r>
                      <a:rPr lang="id-ID" i="1">
                        <a:latin typeface="Cambria Math" panose="02040503050406030204" pitchFamily="18" charset="0"/>
                      </a:rPr>
                      <m:t>=</m:t>
                    </m:r>
                    <m:sSup>
                      <m:sSupPr>
                        <m:ctrlPr>
                          <a:rPr lang="id-ID" i="1">
                            <a:latin typeface="Cambria Math" panose="02040503050406030204" pitchFamily="18" charset="0"/>
                          </a:rPr>
                        </m:ctrlPr>
                      </m:sSupPr>
                      <m:e>
                        <m:r>
                          <a:rPr lang="id-ID" i="1">
                            <a:latin typeface="Cambria Math" panose="02040503050406030204" pitchFamily="18" charset="0"/>
                          </a:rPr>
                          <m:t>(100−</m:t>
                        </m:r>
                        <m:r>
                          <a:rPr lang="id-ID" i="1">
                            <a:latin typeface="Cambria Math" panose="02040503050406030204" pitchFamily="18" charset="0"/>
                          </a:rPr>
                          <m:t>𝑥</m:t>
                        </m:r>
                        <m:r>
                          <a:rPr lang="id-ID" i="1">
                            <a:latin typeface="Cambria Math" panose="02040503050406030204" pitchFamily="18" charset="0"/>
                          </a:rPr>
                          <m:t>)</m:t>
                        </m:r>
                      </m:e>
                      <m:sup>
                        <m:r>
                          <a:rPr lang="id-ID" i="1">
                            <a:latin typeface="Cambria Math" panose="02040503050406030204" pitchFamily="18" charset="0"/>
                          </a:rPr>
                          <m:t>2</m:t>
                        </m:r>
                      </m:sup>
                    </m:sSup>
                  </m:oMath>
                </a14:m>
                <a:r>
                  <a:rPr lang="id-ID" dirty="0"/>
                  <a:t> </a:t>
                </a:r>
                <a:endParaRPr lang="id-ID" dirty="0" smtClean="0"/>
              </a:p>
              <a:p>
                <a:r>
                  <a:rPr lang="id-ID" dirty="0" smtClean="0"/>
                  <a:t>				dimana </a:t>
                </a:r>
                <a:r>
                  <a:rPr lang="id-ID" dirty="0"/>
                  <a:t>60 ≤ </a:t>
                </a:r>
                <a14:m>
                  <m:oMath xmlns:m="http://schemas.openxmlformats.org/officeDocument/2006/math">
                    <m:r>
                      <a:rPr lang="id-ID" i="1">
                        <a:latin typeface="Cambria Math" panose="02040503050406030204" pitchFamily="18" charset="0"/>
                      </a:rPr>
                      <m:t>𝑥</m:t>
                    </m:r>
                  </m:oMath>
                </a14:m>
                <a:r>
                  <a:rPr lang="id-ID" dirty="0"/>
                  <a:t> ≤ </a:t>
                </a:r>
                <a:r>
                  <a:rPr lang="id-ID" dirty="0" smtClean="0"/>
                  <a:t>120</a:t>
                </a:r>
              </a:p>
              <a:p>
                <a:endParaRPr lang="id-ID" dirty="0" smtClean="0"/>
              </a:p>
              <a:p>
                <a:pPr marL="342900" lvl="0" indent="-342900">
                  <a:buFont typeface="+mj-lt"/>
                  <a:buAutoNum type="arabicPeriod"/>
                </a:pPr>
                <a:r>
                  <a:rPr lang="id-ID" dirty="0"/>
                  <a:t>Tentukan jumlah partikel </a:t>
                </a:r>
                <a:r>
                  <a:rPr lang="id-ID" i="1" dirty="0"/>
                  <a:t>N </a:t>
                </a:r>
                <a:r>
                  <a:rPr lang="id-ID" dirty="0"/>
                  <a:t>= 4.</a:t>
                </a:r>
              </a:p>
              <a:p>
                <a:pPr lvl="1"/>
                <a:r>
                  <a:rPr lang="id-ID" dirty="0"/>
                  <a:t>Tentukan populasi awal secara random, misalkan didapat</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oMath>
                </a14:m>
                <a:r>
                  <a:rPr lang="id-ID" dirty="0"/>
                  <a:t>(0) = 80,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2</m:t>
                        </m:r>
                      </m:sub>
                    </m:sSub>
                  </m:oMath>
                </a14:m>
                <a:r>
                  <a:rPr lang="id-ID" dirty="0"/>
                  <a:t>(0) = 90,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3</m:t>
                        </m:r>
                      </m:sub>
                    </m:sSub>
                  </m:oMath>
                </a14:m>
                <a:r>
                  <a:rPr lang="id-ID" dirty="0"/>
                  <a:t>(0) = 110,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4</m:t>
                        </m:r>
                      </m:sub>
                    </m:sSub>
                  </m:oMath>
                </a14:m>
                <a:r>
                  <a:rPr lang="id-ID" dirty="0"/>
                  <a:t>(0) = 75,</a:t>
                </a:r>
              </a:p>
              <a:p>
                <a:r>
                  <a:rPr lang="id-ID" dirty="0"/>
                  <a:t> </a:t>
                </a:r>
              </a:p>
              <a:p>
                <a:endParaRPr lang="id-ID" dirty="0"/>
              </a:p>
              <a:p>
                <a:endParaRPr lang="id-ID"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3976538"/>
              </a:xfrm>
              <a:prstGeom prst="rect">
                <a:avLst/>
              </a:prstGeom>
              <a:blipFill>
                <a:blip r:embed="rId2"/>
                <a:stretch>
                  <a:fillRect l="-680" t="-920"/>
                </a:stretch>
              </a:blipFill>
            </p:spPr>
            <p:txBody>
              <a:bodyPr/>
              <a:lstStyle/>
              <a:p>
                <a:r>
                  <a:rPr lang="id-ID">
                    <a:noFill/>
                  </a:rPr>
                  <a:t> </a:t>
                </a:r>
              </a:p>
            </p:txBody>
          </p:sp>
        </mc:Fallback>
      </mc:AlternateContent>
    </p:spTree>
    <p:extLst>
      <p:ext uri="{BB962C8B-B14F-4D97-AF65-F5344CB8AC3E}">
        <p14:creationId xmlns:p14="http://schemas.microsoft.com/office/powerpoint/2010/main" val="26487162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5153270"/>
              </a:xfrm>
              <a:prstGeom prst="rect">
                <a:avLst/>
              </a:prstGeom>
            </p:spPr>
            <p:txBody>
              <a:bodyPr wrap="square">
                <a:spAutoFit/>
              </a:bodyPr>
              <a:lstStyle/>
              <a:p>
                <a:pPr marL="342900" lvl="0" indent="-342900">
                  <a:buFont typeface="+mj-lt"/>
                  <a:buAutoNum type="arabicPeriod" startAt="2"/>
                </a:pPr>
                <a:r>
                  <a:rPr lang="id-ID" dirty="0" smtClean="0"/>
                  <a:t>Evaluasi nilai fungsi tujuan untuk setiap partikel </a:t>
                </a:r>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𝑗</m:t>
                        </m:r>
                      </m:sub>
                    </m:sSub>
                  </m:oMath>
                </a14:m>
                <a:r>
                  <a:rPr lang="id-ID" dirty="0"/>
                  <a:t>(0) untuk </a:t>
                </a:r>
                <a:r>
                  <a:rPr lang="id-ID" i="1" dirty="0"/>
                  <a:t>j</a:t>
                </a:r>
                <a:r>
                  <a:rPr lang="id-ID" dirty="0"/>
                  <a:t> = 1, 2, 3, 4. dan</a:t>
                </a:r>
                <a:r>
                  <a:rPr lang="id-ID" i="1" dirty="0"/>
                  <a:t/>
                </a:r>
                <a:br>
                  <a:rPr lang="id-ID" i="1" dirty="0"/>
                </a:br>
                <a:r>
                  <a:rPr lang="id-ID" dirty="0"/>
                  <a:t>nyatakan dengan</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oMath>
                </a14:m>
                <a:r>
                  <a:rPr lang="en-US" i="1" dirty="0"/>
                  <a:t> </a:t>
                </a:r>
                <a:r>
                  <a:rPr lang="en-US" dirty="0"/>
                  <a:t>= </a:t>
                </a:r>
                <a:r>
                  <a:rPr lang="en-US" i="1" dirty="0"/>
                  <a:t>f</a:t>
                </a:r>
                <a:r>
                  <a:rPr lang="en-US" dirty="0"/>
                  <a:t> (80) = 400,</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oMath>
                </a14:m>
                <a:r>
                  <a:rPr lang="en-US" i="1" dirty="0"/>
                  <a:t> </a:t>
                </a:r>
                <a:r>
                  <a:rPr lang="en-US" dirty="0"/>
                  <a:t>= </a:t>
                </a:r>
                <a:r>
                  <a:rPr lang="en-US" i="1" dirty="0"/>
                  <a:t>f</a:t>
                </a:r>
                <a:r>
                  <a:rPr lang="en-US" dirty="0"/>
                  <a:t> (90) = 100,</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3</m:t>
                        </m:r>
                      </m:sub>
                    </m:sSub>
                  </m:oMath>
                </a14:m>
                <a:r>
                  <a:rPr lang="en-US" i="1" dirty="0"/>
                  <a:t> </a:t>
                </a:r>
                <a:r>
                  <a:rPr lang="en-US" dirty="0"/>
                  <a:t>= </a:t>
                </a:r>
                <a:r>
                  <a:rPr lang="en-US" i="1" dirty="0"/>
                  <a:t>f</a:t>
                </a:r>
                <a:r>
                  <a:rPr lang="en-US" dirty="0"/>
                  <a:t> (110) = 100,</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4</m:t>
                        </m:r>
                      </m:sub>
                    </m:sSub>
                  </m:oMath>
                </a14:m>
                <a:r>
                  <a:rPr lang="en-US" i="1" dirty="0"/>
                  <a:t> </a:t>
                </a:r>
                <a:r>
                  <a:rPr lang="en-US" dirty="0"/>
                  <a:t>= </a:t>
                </a:r>
                <a:r>
                  <a:rPr lang="en-US" i="1" dirty="0"/>
                  <a:t>f</a:t>
                </a:r>
                <a:r>
                  <a:rPr lang="en-US" dirty="0"/>
                  <a:t> (75) = 625,</a:t>
                </a:r>
              </a:p>
              <a:p>
                <a:r>
                  <a:rPr lang="en-US" dirty="0"/>
                  <a:t>  </a:t>
                </a:r>
              </a:p>
              <a:p>
                <a:pPr marL="342900" lvl="0" indent="-342900">
                  <a:buFont typeface="+mj-lt"/>
                  <a:buAutoNum type="arabicPeriod" startAt="3"/>
                </a:pPr>
                <a:r>
                  <a:rPr lang="id-ID" dirty="0" smtClean="0"/>
                  <a:t>Tentukan kecepatan awal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1</m:t>
                        </m:r>
                      </m:sub>
                    </m:sSub>
                  </m:oMath>
                </a14:m>
                <a:r>
                  <a:rPr lang="en-US" dirty="0"/>
                  <a:t>(0)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2</m:t>
                        </m:r>
                      </m:sub>
                    </m:sSub>
                  </m:oMath>
                </a14:m>
                <a:r>
                  <a:rPr lang="en-US" dirty="0"/>
                  <a:t>(0)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3</m:t>
                        </m:r>
                      </m:sub>
                    </m:sSub>
                  </m:oMath>
                </a14:m>
                <a:r>
                  <a:rPr lang="en-US" dirty="0"/>
                  <a:t>(0)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4</m:t>
                        </m:r>
                      </m:sub>
                    </m:sSub>
                  </m:oMath>
                </a14:m>
                <a:r>
                  <a:rPr lang="en-US" dirty="0"/>
                  <a:t>(0) = 0</a:t>
                </a:r>
              </a:p>
              <a:p>
                <a:pPr lvl="1"/>
                <a:r>
                  <a:rPr lang="id-ID" dirty="0" smtClean="0"/>
                  <a:t>Tetapkan iterasi </a:t>
                </a:r>
                <a:r>
                  <a:rPr lang="id-ID" i="1" dirty="0" smtClean="0"/>
                  <a:t>i </a:t>
                </a:r>
                <a:r>
                  <a:rPr lang="id-ID" dirty="0" smtClean="0"/>
                  <a:t>= 1; Lalu ke langkah nomer </a:t>
                </a:r>
                <a:r>
                  <a:rPr lang="en-US" dirty="0" smtClean="0"/>
                  <a:t>4</a:t>
                </a:r>
                <a:r>
                  <a:rPr lang="en-US" dirty="0"/>
                  <a:t>.</a:t>
                </a:r>
                <a:r>
                  <a:rPr lang="id-ID" dirty="0"/>
                  <a:t> </a:t>
                </a:r>
              </a:p>
              <a:p>
                <a:pPr lvl="0"/>
                <a:endParaRPr lang="en-US" dirty="0" smtClean="0"/>
              </a:p>
              <a:p>
                <a:pPr marL="342900" lvl="0" indent="-342900">
                  <a:buFont typeface="+mj-lt"/>
                  <a:buAutoNum type="arabicPeriod" startAt="4"/>
                </a:pPr>
                <a:r>
                  <a:rPr lang="id-ID" dirty="0" smtClean="0"/>
                  <a:t>Temukan</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𝑏𝑒𝑠𝑡</m:t>
                        </m:r>
                        <m:r>
                          <a:rPr lang="en-US" i="1">
                            <a:latin typeface="Cambria Math" panose="02040503050406030204" pitchFamily="18" charset="0"/>
                          </a:rPr>
                          <m:t>,1</m:t>
                        </m:r>
                      </m:sub>
                    </m:sSub>
                  </m:oMath>
                </a14:m>
                <a:r>
                  <a:rPr lang="en-US" dirty="0"/>
                  <a:t> = 80,</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𝑏𝑒𝑠𝑡</m:t>
                        </m:r>
                        <m:r>
                          <a:rPr lang="en-US" i="1">
                            <a:latin typeface="Cambria Math" panose="02040503050406030204" pitchFamily="18" charset="0"/>
                          </a:rPr>
                          <m:t>,2</m:t>
                        </m:r>
                      </m:sub>
                    </m:sSub>
                  </m:oMath>
                </a14:m>
                <a:r>
                  <a:rPr lang="en-US" dirty="0"/>
                  <a:t> = 90,</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𝑏𝑒𝑠𝑡</m:t>
                        </m:r>
                        <m:r>
                          <a:rPr lang="en-US" i="1">
                            <a:latin typeface="Cambria Math" panose="02040503050406030204" pitchFamily="18" charset="0"/>
                          </a:rPr>
                          <m:t>,3</m:t>
                        </m:r>
                      </m:sub>
                    </m:sSub>
                  </m:oMath>
                </a14:m>
                <a:r>
                  <a:rPr lang="en-US" dirty="0"/>
                  <a:t> = 110,</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𝑏𝑒𝑠𝑡</m:t>
                        </m:r>
                        <m:r>
                          <a:rPr lang="en-US" i="1">
                            <a:latin typeface="Cambria Math" panose="02040503050406030204" pitchFamily="18" charset="0"/>
                          </a:rPr>
                          <m:t>,4</m:t>
                        </m:r>
                      </m:sub>
                    </m:sSub>
                  </m:oMath>
                </a14:m>
                <a:r>
                  <a:rPr lang="en-US" dirty="0"/>
                  <a:t> = 75,</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𝑏𝑒𝑠𝑡</m:t>
                        </m:r>
                      </m:sub>
                    </m:sSub>
                  </m:oMath>
                </a14:m>
                <a:r>
                  <a:rPr lang="en-US" dirty="0"/>
                  <a:t> = 90,</a:t>
                </a:r>
              </a:p>
              <a:p>
                <a:endParaRPr lang="id-ID" dirty="0"/>
              </a:p>
              <a:p>
                <a:endParaRPr lang="id-ID"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5153270"/>
              </a:xfrm>
              <a:prstGeom prst="rect">
                <a:avLst/>
              </a:prstGeom>
              <a:blipFill>
                <a:blip r:embed="rId2"/>
                <a:stretch>
                  <a:fillRect l="-680" t="-592"/>
                </a:stretch>
              </a:blipFill>
            </p:spPr>
            <p:txBody>
              <a:bodyPr/>
              <a:lstStyle/>
              <a:p>
                <a:r>
                  <a:rPr lang="id-ID">
                    <a:noFill/>
                  </a:rPr>
                  <a:t> </a:t>
                </a:r>
              </a:p>
            </p:txBody>
          </p:sp>
        </mc:Fallback>
      </mc:AlternateContent>
    </p:spTree>
    <p:extLst>
      <p:ext uri="{BB962C8B-B14F-4D97-AF65-F5344CB8AC3E}">
        <p14:creationId xmlns:p14="http://schemas.microsoft.com/office/powerpoint/2010/main" val="22204344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4550541"/>
              </a:xfrm>
              <a:prstGeom prst="rect">
                <a:avLst/>
              </a:prstGeom>
            </p:spPr>
            <p:txBody>
              <a:bodyPr wrap="square">
                <a:spAutoFit/>
              </a:bodyPr>
              <a:lstStyle/>
              <a:p>
                <a:r>
                  <a:rPr lang="id-ID" dirty="0" smtClean="0"/>
                  <a:t>Hitung </a:t>
                </a:r>
                <a:r>
                  <a:rPr lang="id-ID" i="1" dirty="0" smtClean="0"/>
                  <a:t>v</a:t>
                </a:r>
                <a:r>
                  <a:rPr lang="id-ID" dirty="0" smtClean="0"/>
                  <a:t>(</a:t>
                </a:r>
                <a:r>
                  <a:rPr lang="id-ID" i="1" dirty="0" smtClean="0"/>
                  <a:t>j</a:t>
                </a:r>
                <a:r>
                  <a:rPr lang="id-ID" dirty="0" smtClean="0"/>
                  <a:t>) dengan </a:t>
                </a:r>
                <a:r>
                  <a:rPr lang="id-ID" i="1" dirty="0" smtClean="0"/>
                  <a:t>c</a:t>
                </a:r>
                <a:r>
                  <a:rPr lang="id-ID" dirty="0" smtClean="0"/>
                  <a:t>1 = </a:t>
                </a:r>
                <a:r>
                  <a:rPr lang="id-ID" i="1" dirty="0" smtClean="0"/>
                  <a:t>c</a:t>
                </a:r>
                <a:r>
                  <a:rPr lang="id-ID" dirty="0" smtClean="0"/>
                  <a:t>2 = 1. Misalkan nilai random yang didapat, </a:t>
                </a:r>
                <a:r>
                  <a:rPr lang="id-ID" i="1" dirty="0" smtClean="0"/>
                  <a:t>r</a:t>
                </a:r>
                <a:r>
                  <a:rPr lang="id-ID" baseline="-25000" dirty="0" smtClean="0"/>
                  <a:t>1</a:t>
                </a:r>
                <a:r>
                  <a:rPr lang="id-ID" dirty="0" smtClean="0"/>
                  <a:t> = 0</a:t>
                </a:r>
                <a:r>
                  <a:rPr lang="id-ID" i="1" dirty="0" smtClean="0"/>
                  <a:t>.</a:t>
                </a:r>
                <a:r>
                  <a:rPr lang="id-ID" dirty="0" smtClean="0"/>
                  <a:t>4</a:t>
                </a:r>
                <a:r>
                  <a:rPr lang="id-ID" i="1" dirty="0" smtClean="0"/>
                  <a:t>, r</a:t>
                </a:r>
                <a:r>
                  <a:rPr lang="id-ID" baseline="-25000" dirty="0" smtClean="0"/>
                  <a:t>2</a:t>
                </a:r>
                <a:r>
                  <a:rPr lang="id-ID" dirty="0" smtClean="0"/>
                  <a:t> = 0</a:t>
                </a:r>
                <a:r>
                  <a:rPr lang="id-ID" i="1" dirty="0" smtClean="0"/>
                  <a:t>.</a:t>
                </a:r>
                <a:r>
                  <a:rPr lang="id-ID" dirty="0" smtClean="0"/>
                  <a:t>5, dengan rumus</a:t>
                </a:r>
                <a:endParaRPr lang="en-US" dirty="0" smtClean="0"/>
              </a:p>
              <a:p>
                <a:endParaRPr lang="id-ID" dirty="0" smtClean="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𝑗</m:t>
                          </m:r>
                        </m:sub>
                      </m:sSub>
                      <m:d>
                        <m:dPr>
                          <m:ctrlPr>
                            <a:rPr lang="en-US" i="1">
                              <a:latin typeface="Cambria Math" panose="02040503050406030204" pitchFamily="18" charset="0"/>
                            </a:rPr>
                          </m:ctrlPr>
                        </m:dPr>
                        <m:e>
                          <m:r>
                            <a:rPr lang="id-ID" i="1">
                              <a:latin typeface="Cambria Math" panose="02040503050406030204" pitchFamily="18" charset="0"/>
                            </a:rPr>
                            <m:t>𝑖</m:t>
                          </m:r>
                        </m:e>
                      </m:d>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𝑗</m:t>
                          </m:r>
                        </m:sub>
                      </m:sSub>
                      <m:d>
                        <m:dPr>
                          <m:ctrlPr>
                            <a:rPr lang="en-US" i="1">
                              <a:latin typeface="Cambria Math" panose="02040503050406030204" pitchFamily="18" charset="0"/>
                            </a:rPr>
                          </m:ctrlPr>
                        </m:dPr>
                        <m:e>
                          <m:r>
                            <a:rPr lang="id-ID" i="1">
                              <a:latin typeface="Cambria Math" panose="02040503050406030204" pitchFamily="18" charset="0"/>
                            </a:rPr>
                            <m:t>𝑖</m:t>
                          </m:r>
                          <m:r>
                            <a:rPr lang="id-ID" i="1">
                              <a:latin typeface="Cambria Math" panose="02040503050406030204" pitchFamily="18" charset="0"/>
                            </a:rPr>
                            <m:t>−1</m:t>
                          </m:r>
                        </m:e>
                      </m:d>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𝑐</m:t>
                          </m:r>
                        </m:e>
                        <m:sub>
                          <m:r>
                            <a:rPr lang="id-ID" i="1">
                              <a:latin typeface="Cambria Math" panose="02040503050406030204" pitchFamily="18" charset="0"/>
                            </a:rPr>
                            <m:t>1</m:t>
                          </m:r>
                        </m:sub>
                      </m:sSub>
                      <m:sSub>
                        <m:sSubPr>
                          <m:ctrlPr>
                            <a:rPr lang="en-US" i="1">
                              <a:latin typeface="Cambria Math" panose="02040503050406030204" pitchFamily="18" charset="0"/>
                            </a:rPr>
                          </m:ctrlPr>
                        </m:sSubPr>
                        <m:e>
                          <m:r>
                            <a:rPr lang="id-ID" i="1">
                              <a:latin typeface="Cambria Math" panose="02040503050406030204" pitchFamily="18" charset="0"/>
                            </a:rPr>
                            <m:t>𝑟</m:t>
                          </m:r>
                        </m:e>
                        <m:sub>
                          <m:r>
                            <a:rPr lang="id-ID" i="1">
                              <a:latin typeface="Cambria Math" panose="02040503050406030204" pitchFamily="18" charset="0"/>
                            </a:rPr>
                            <m:t>1</m:t>
                          </m:r>
                        </m:sub>
                      </m:sSub>
                      <m:r>
                        <a:rPr lang="id-ID"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𝑏𝑒𝑠𝑡</m:t>
                          </m:r>
                          <m:r>
                            <a:rPr lang="en-US" i="1">
                              <a:latin typeface="Cambria Math" panose="02040503050406030204" pitchFamily="18" charset="0"/>
                            </a:rPr>
                            <m:t>,</m:t>
                          </m:r>
                          <m:r>
                            <a:rPr lang="en-US" i="1">
                              <a:latin typeface="Cambria Math" panose="02040503050406030204" pitchFamily="18" charset="0"/>
                            </a:rPr>
                            <m:t>𝑗</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𝑗</m:t>
                          </m:r>
                        </m:sub>
                      </m:sSub>
                      <m:d>
                        <m:dPr>
                          <m:ctrlPr>
                            <a:rPr lang="en-US" i="1">
                              <a:latin typeface="Cambria Math" panose="02040503050406030204" pitchFamily="18" charset="0"/>
                            </a:rPr>
                          </m:ctrlPr>
                        </m:dPr>
                        <m:e>
                          <m:r>
                            <a:rPr lang="id-ID" i="1">
                              <a:latin typeface="Cambria Math" panose="02040503050406030204" pitchFamily="18" charset="0"/>
                            </a:rPr>
                            <m:t>𝑖</m:t>
                          </m:r>
                          <m:r>
                            <a:rPr lang="id-ID" i="1">
                              <a:latin typeface="Cambria Math" panose="02040503050406030204" pitchFamily="18" charset="0"/>
                            </a:rPr>
                            <m:t>−1</m:t>
                          </m:r>
                        </m:e>
                      </m:d>
                      <m:r>
                        <a:rPr lang="id-ID" i="1">
                          <a:latin typeface="Cambria Math" panose="02040503050406030204" pitchFamily="18" charset="0"/>
                        </a:rPr>
                        <m:t> ]+</m:t>
                      </m:r>
                      <m:sSub>
                        <m:sSubPr>
                          <m:ctrlPr>
                            <a:rPr lang="en-US" i="1">
                              <a:latin typeface="Cambria Math" panose="02040503050406030204" pitchFamily="18" charset="0"/>
                            </a:rPr>
                          </m:ctrlPr>
                        </m:sSubPr>
                        <m:e>
                          <m:r>
                            <a:rPr lang="id-ID" i="1">
                              <a:latin typeface="Cambria Math" panose="02040503050406030204" pitchFamily="18" charset="0"/>
                            </a:rPr>
                            <m:t>𝑐</m:t>
                          </m:r>
                        </m:e>
                        <m:sub>
                          <m:r>
                            <a:rPr lang="id-ID" i="1">
                              <a:latin typeface="Cambria Math" panose="02040503050406030204" pitchFamily="18" charset="0"/>
                            </a:rPr>
                            <m:t>2</m:t>
                          </m:r>
                        </m:sub>
                      </m:sSub>
                      <m:sSub>
                        <m:sSubPr>
                          <m:ctrlPr>
                            <a:rPr lang="en-US" i="1">
                              <a:latin typeface="Cambria Math" panose="02040503050406030204" pitchFamily="18" charset="0"/>
                            </a:rPr>
                          </m:ctrlPr>
                        </m:sSubPr>
                        <m:e>
                          <m:r>
                            <a:rPr lang="id-ID" i="1">
                              <a:latin typeface="Cambria Math" panose="02040503050406030204" pitchFamily="18" charset="0"/>
                            </a:rPr>
                            <m:t>𝑟</m:t>
                          </m:r>
                        </m:e>
                        <m:sub>
                          <m:r>
                            <a:rPr lang="id-ID" i="1">
                              <a:latin typeface="Cambria Math" panose="02040503050406030204" pitchFamily="18" charset="0"/>
                            </a:rPr>
                            <m:t>2</m:t>
                          </m:r>
                        </m:sub>
                      </m:sSub>
                      <m:r>
                        <a:rPr lang="id-ID"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𝑏𝑒𝑠𝑡</m:t>
                          </m:r>
                          <m:r>
                            <a:rPr lang="en-US" i="1">
                              <a:latin typeface="Cambria Math" panose="02040503050406030204" pitchFamily="18" charset="0"/>
                            </a:rPr>
                            <m:t>,</m:t>
                          </m:r>
                          <m:r>
                            <a:rPr lang="en-US" i="1">
                              <a:latin typeface="Cambria Math" panose="02040503050406030204" pitchFamily="18" charset="0"/>
                            </a:rPr>
                            <m:t>𝑗</m:t>
                          </m:r>
                        </m:sub>
                      </m:sSub>
                      <m:r>
                        <a:rPr lang="id-ID" i="1">
                          <a:latin typeface="Cambria Math" panose="02040503050406030204" pitchFamily="18" charset="0"/>
                        </a:rPr>
                        <m:t>−</m:t>
                      </m:r>
                      <m:sSub>
                        <m:sSubPr>
                          <m:ctrlPr>
                            <a:rPr lang="en-US"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𝑗</m:t>
                          </m:r>
                        </m:sub>
                      </m:sSub>
                      <m:d>
                        <m:dPr>
                          <m:ctrlPr>
                            <a:rPr lang="en-US" i="1">
                              <a:latin typeface="Cambria Math" panose="02040503050406030204" pitchFamily="18" charset="0"/>
                            </a:rPr>
                          </m:ctrlPr>
                        </m:dPr>
                        <m:e>
                          <m:r>
                            <a:rPr lang="id-ID" i="1">
                              <a:latin typeface="Cambria Math" panose="02040503050406030204" pitchFamily="18" charset="0"/>
                            </a:rPr>
                            <m:t>𝑖</m:t>
                          </m:r>
                          <m:r>
                            <a:rPr lang="id-ID" i="1">
                              <a:latin typeface="Cambria Math" panose="02040503050406030204" pitchFamily="18" charset="0"/>
                            </a:rPr>
                            <m:t>−1</m:t>
                          </m:r>
                        </m:e>
                      </m:d>
                      <m:r>
                        <a:rPr lang="id-ID" i="1">
                          <a:latin typeface="Cambria Math" panose="02040503050406030204" pitchFamily="18" charset="0"/>
                        </a:rPr>
                        <m:t> ]</m:t>
                      </m:r>
                    </m:oMath>
                  </m:oMathPara>
                </a14:m>
                <a:endParaRPr lang="en-US" dirty="0"/>
              </a:p>
              <a:p>
                <a:endParaRPr lang="en-US" dirty="0" smtClean="0"/>
              </a:p>
              <a:p>
                <a:r>
                  <a:rPr lang="id-ID" dirty="0" smtClean="0"/>
                  <a:t>diperoleh</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1</m:t>
                        </m:r>
                      </m:sub>
                    </m:sSub>
                  </m:oMath>
                </a14:m>
                <a:r>
                  <a:rPr lang="en-US" dirty="0"/>
                  <a:t>(1) = 0 + 0.4(80 - 80) + 0.5(90 - 80) = 5</a:t>
                </a:r>
                <a:br>
                  <a:rPr lang="en-US"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2</m:t>
                        </m:r>
                      </m:sub>
                    </m:sSub>
                  </m:oMath>
                </a14:m>
                <a:r>
                  <a:rPr lang="en-US" dirty="0"/>
                  <a:t>(1) = 0 + 0.4(90 - 90) + 0.5(90 - 90) = 0</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3</m:t>
                        </m:r>
                      </m:sub>
                    </m:sSub>
                  </m:oMath>
                </a14:m>
                <a:r>
                  <a:rPr lang="en-US" dirty="0"/>
                  <a:t>(1) = 0 + 0.4(110 - 110) + 0.5(90 - 110) = -10</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4</m:t>
                        </m:r>
                      </m:sub>
                    </m:sSub>
                  </m:oMath>
                </a14:m>
                <a:r>
                  <a:rPr lang="en-US" dirty="0"/>
                  <a:t>(1) = 0 + 0.4(75 - 75) + 0.5(90 - 75) = 7.5</a:t>
                </a:r>
              </a:p>
              <a:p>
                <a:r>
                  <a:rPr lang="en-US" dirty="0"/>
                  <a:t> </a:t>
                </a:r>
              </a:p>
              <a:p>
                <a:r>
                  <a:rPr lang="id-ID" dirty="0" smtClean="0"/>
                  <a:t>Sedangkan untuk nilai </a:t>
                </a:r>
                <a:r>
                  <a:rPr lang="id-ID" i="1" dirty="0" smtClean="0"/>
                  <a:t>x</a:t>
                </a:r>
                <a:r>
                  <a:rPr lang="id-ID" dirty="0" smtClean="0"/>
                  <a:t> adalah</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oMath>
                </a14:m>
                <a:r>
                  <a:rPr lang="en-US" dirty="0"/>
                  <a:t>(1) = 80 + 5 = 85</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(1) = 90 + 0 = 90</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oMath>
                </a14:m>
                <a:r>
                  <a:rPr lang="en-US" dirty="0"/>
                  <a:t>(1) = 110 - 10 = 100</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4</m:t>
                        </m:r>
                      </m:sub>
                    </m:sSub>
                  </m:oMath>
                </a14:m>
                <a:r>
                  <a:rPr lang="en-US" dirty="0"/>
                  <a:t>(1) = 75 + 7.5 = </a:t>
                </a:r>
                <a:r>
                  <a:rPr lang="en-US" dirty="0" smtClean="0"/>
                  <a:t>82.5</a:t>
                </a:r>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4550541"/>
              </a:xfrm>
              <a:prstGeom prst="rect">
                <a:avLst/>
              </a:prstGeom>
              <a:blipFill>
                <a:blip r:embed="rId2"/>
                <a:stretch>
                  <a:fillRect l="-680" t="-804" b="-1206"/>
                </a:stretch>
              </a:blipFill>
            </p:spPr>
            <p:txBody>
              <a:bodyPr/>
              <a:lstStyle/>
              <a:p>
                <a:r>
                  <a:rPr lang="id-ID">
                    <a:noFill/>
                  </a:rPr>
                  <a:t> </a:t>
                </a:r>
              </a:p>
            </p:txBody>
          </p:sp>
        </mc:Fallback>
      </mc:AlternateContent>
    </p:spTree>
    <p:extLst>
      <p:ext uri="{BB962C8B-B14F-4D97-AF65-F5344CB8AC3E}">
        <p14:creationId xmlns:p14="http://schemas.microsoft.com/office/powerpoint/2010/main" val="3319355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5104539"/>
              </a:xfrm>
              <a:prstGeom prst="rect">
                <a:avLst/>
              </a:prstGeom>
            </p:spPr>
            <p:txBody>
              <a:bodyPr wrap="square">
                <a:spAutoFit/>
              </a:bodyPr>
              <a:lstStyle/>
              <a:p>
                <a:pPr marL="342900" lvl="0" indent="-342900">
                  <a:buFont typeface="+mj-lt"/>
                  <a:buAutoNum type="arabicPeriod" startAt="5"/>
                </a:pPr>
                <a:r>
                  <a:rPr lang="id-ID" dirty="0" smtClean="0"/>
                  <a:t>Evaluasi nilai fungsi tujuan sekarang pada partikel </a:t>
                </a:r>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𝑗</m:t>
                        </m:r>
                      </m:sub>
                    </m:sSub>
                  </m:oMath>
                </a14:m>
                <a:r>
                  <a:rPr lang="id-ID" dirty="0"/>
                  <a:t>(1)</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1</m:t>
                        </m:r>
                      </m:sub>
                    </m:sSub>
                  </m:oMath>
                </a14:m>
                <a:r>
                  <a:rPr lang="id-ID" dirty="0"/>
                  <a:t>(1) </a:t>
                </a:r>
                <a:r>
                  <a:rPr lang="id-ID" i="1" dirty="0"/>
                  <a:t> </a:t>
                </a:r>
                <a:r>
                  <a:rPr lang="id-ID" dirty="0"/>
                  <a:t>= </a:t>
                </a:r>
                <a:r>
                  <a:rPr lang="id-ID" i="1" dirty="0"/>
                  <a:t>f</a:t>
                </a:r>
                <a:r>
                  <a:rPr lang="id-ID" dirty="0"/>
                  <a:t> (85) = 225,</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2</m:t>
                        </m:r>
                      </m:sub>
                    </m:sSub>
                  </m:oMath>
                </a14:m>
                <a:r>
                  <a:rPr lang="id-ID" dirty="0"/>
                  <a:t>(1)</a:t>
                </a:r>
                <a:r>
                  <a:rPr lang="id-ID" i="1" dirty="0"/>
                  <a:t> </a:t>
                </a:r>
                <a:r>
                  <a:rPr lang="id-ID" dirty="0"/>
                  <a:t>= </a:t>
                </a:r>
                <a:r>
                  <a:rPr lang="id-ID" i="1" dirty="0"/>
                  <a:t>f</a:t>
                </a:r>
                <a:r>
                  <a:rPr lang="id-ID" dirty="0"/>
                  <a:t> (90) = 100,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3</m:t>
                        </m:r>
                      </m:sub>
                    </m:sSub>
                  </m:oMath>
                </a14:m>
                <a:r>
                  <a:rPr lang="id-ID" dirty="0"/>
                  <a:t>(1) = </a:t>
                </a:r>
                <a:r>
                  <a:rPr lang="id-ID" i="1" dirty="0"/>
                  <a:t>f</a:t>
                </a:r>
                <a:r>
                  <a:rPr lang="id-ID" dirty="0"/>
                  <a:t> (100) = 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4</m:t>
                        </m:r>
                      </m:sub>
                    </m:sSub>
                  </m:oMath>
                </a14:m>
                <a:r>
                  <a:rPr lang="id-ID" dirty="0"/>
                  <a:t>(1) = </a:t>
                </a:r>
                <a:r>
                  <a:rPr lang="id-ID" i="1" dirty="0"/>
                  <a:t>f</a:t>
                </a:r>
                <a:r>
                  <a:rPr lang="id-ID" dirty="0"/>
                  <a:t> (82.5) = 306.25</a:t>
                </a:r>
                <a:r>
                  <a:rPr lang="id-ID" dirty="0" smtClean="0"/>
                  <a:t>,</a:t>
                </a:r>
              </a:p>
              <a:p>
                <a:pPr lvl="1"/>
                <a:endParaRPr lang="id-ID" dirty="0"/>
              </a:p>
              <a:p>
                <a:pPr lvl="1"/>
                <a:r>
                  <a:rPr lang="id-ID" dirty="0"/>
                  <a:t>Sedangkan pada iterasi sebelumnya kita dapatkan</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1</m:t>
                        </m:r>
                      </m:sub>
                    </m:sSub>
                  </m:oMath>
                </a14:m>
                <a:r>
                  <a:rPr lang="id-ID" dirty="0"/>
                  <a:t>(0) </a:t>
                </a:r>
                <a:r>
                  <a:rPr lang="id-ID" i="1" dirty="0"/>
                  <a:t> </a:t>
                </a:r>
                <a:r>
                  <a:rPr lang="id-ID" dirty="0"/>
                  <a:t>= </a:t>
                </a:r>
                <a:r>
                  <a:rPr lang="id-ID" i="1" dirty="0"/>
                  <a:t>f</a:t>
                </a:r>
                <a:r>
                  <a:rPr lang="id-ID" dirty="0"/>
                  <a:t> (80) = 400,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2</m:t>
                        </m:r>
                      </m:sub>
                    </m:sSub>
                  </m:oMath>
                </a14:m>
                <a:r>
                  <a:rPr lang="id-ID" dirty="0"/>
                  <a:t>(0)</a:t>
                </a:r>
                <a:r>
                  <a:rPr lang="id-ID" i="1" dirty="0"/>
                  <a:t> </a:t>
                </a:r>
                <a:r>
                  <a:rPr lang="id-ID" dirty="0"/>
                  <a:t>= </a:t>
                </a:r>
                <a:r>
                  <a:rPr lang="id-ID" i="1" dirty="0"/>
                  <a:t>f</a:t>
                </a:r>
                <a:r>
                  <a:rPr lang="id-ID" dirty="0"/>
                  <a:t> (90) = 100,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3</m:t>
                        </m:r>
                      </m:sub>
                    </m:sSub>
                  </m:oMath>
                </a14:m>
                <a:r>
                  <a:rPr lang="id-ID" dirty="0"/>
                  <a:t>(0) = </a:t>
                </a:r>
                <a:r>
                  <a:rPr lang="id-ID" i="1" dirty="0"/>
                  <a:t>f</a:t>
                </a:r>
                <a:r>
                  <a:rPr lang="id-ID" dirty="0"/>
                  <a:t> (110) = 100,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4</m:t>
                        </m:r>
                      </m:sub>
                    </m:sSub>
                  </m:oMath>
                </a14:m>
                <a:r>
                  <a:rPr lang="id-ID" dirty="0"/>
                  <a:t>(0) = </a:t>
                </a:r>
                <a:r>
                  <a:rPr lang="id-ID" i="1" dirty="0"/>
                  <a:t>f</a:t>
                </a:r>
                <a:r>
                  <a:rPr lang="id-ID" dirty="0"/>
                  <a:t> (75) = 625</a:t>
                </a:r>
                <a:r>
                  <a:rPr lang="id-ID" dirty="0" smtClean="0"/>
                  <a:t>,</a:t>
                </a:r>
              </a:p>
              <a:p>
                <a:pPr lvl="1"/>
                <a:endParaRPr lang="id-ID" dirty="0"/>
              </a:p>
              <a:p>
                <a:pPr lvl="1"/>
                <a:r>
                  <a:rPr lang="id-ID" dirty="0"/>
                  <a:t>Nilai dari </a:t>
                </a:r>
                <a:r>
                  <a:rPr lang="id-ID" i="1" dirty="0"/>
                  <a:t>f </a:t>
                </a:r>
                <a:r>
                  <a:rPr lang="id-ID" dirty="0"/>
                  <a:t>dari iterasi sebelumnya tidak ada yang lebih baik sehingga P</a:t>
                </a:r>
                <a:r>
                  <a:rPr lang="id-ID" baseline="-25000" dirty="0"/>
                  <a:t>best</a:t>
                </a:r>
                <a:r>
                  <a:rPr lang="id-ID" dirty="0"/>
                  <a:t> untuk</a:t>
                </a:r>
                <a:br>
                  <a:rPr lang="id-ID" dirty="0"/>
                </a:br>
                <a:r>
                  <a:rPr lang="id-ID" dirty="0"/>
                  <a:t>masing-masing partikel sama dengan nilai </a:t>
                </a:r>
                <a:r>
                  <a:rPr lang="id-ID" i="1" dirty="0"/>
                  <a:t>x</a:t>
                </a:r>
                <a:r>
                  <a:rPr lang="id-ID" dirty="0"/>
                  <a:t>-nya. G</a:t>
                </a:r>
                <a:r>
                  <a:rPr lang="id-ID" baseline="-25000" dirty="0"/>
                  <a:t>best</a:t>
                </a:r>
                <a:r>
                  <a:rPr lang="id-ID" dirty="0"/>
                  <a:t> = 100</a:t>
                </a:r>
                <a:r>
                  <a:rPr lang="id-ID" dirty="0" smtClean="0"/>
                  <a:t>.</a:t>
                </a:r>
              </a:p>
              <a:p>
                <a:pPr lvl="1"/>
                <a:endParaRPr lang="id-ID" dirty="0"/>
              </a:p>
              <a:p>
                <a:pPr lvl="1"/>
                <a:r>
                  <a:rPr lang="id-ID" dirty="0"/>
                  <a:t>Cek apakah solusi </a:t>
                </a:r>
                <a:r>
                  <a:rPr lang="id-ID" i="1" dirty="0"/>
                  <a:t>x</a:t>
                </a:r>
                <a:r>
                  <a:rPr lang="id-ID" dirty="0"/>
                  <a:t> sudah konvergen, dimana nilai </a:t>
                </a:r>
                <a:r>
                  <a:rPr lang="id-ID" i="1" dirty="0"/>
                  <a:t>x </a:t>
                </a:r>
                <a:r>
                  <a:rPr lang="id-ID" dirty="0"/>
                  <a:t>saling dekat. Jika tidak, tingkatkan </a:t>
                </a:r>
                <a:r>
                  <a:rPr lang="id-ID" dirty="0" smtClean="0"/>
                  <a:t>ke iterasi </a:t>
                </a:r>
                <a:r>
                  <a:rPr lang="id-ID" dirty="0"/>
                  <a:t>berikutnya </a:t>
                </a:r>
                <a:r>
                  <a:rPr lang="id-ID" i="1" dirty="0"/>
                  <a:t>i </a:t>
                </a:r>
                <a:r>
                  <a:rPr lang="id-ID" dirty="0"/>
                  <a:t>= 2. Lanjutkan ke langkah 4.</a:t>
                </a:r>
              </a:p>
              <a:p>
                <a:pPr lvl="1"/>
                <a:endParaRPr lang="id-ID"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5104539"/>
              </a:xfrm>
              <a:prstGeom prst="rect">
                <a:avLst/>
              </a:prstGeom>
              <a:blipFill>
                <a:blip r:embed="rId2"/>
                <a:stretch>
                  <a:fillRect l="-680" t="-597" r="-378"/>
                </a:stretch>
              </a:blipFill>
            </p:spPr>
            <p:txBody>
              <a:bodyPr/>
              <a:lstStyle/>
              <a:p>
                <a:r>
                  <a:rPr lang="id-ID">
                    <a:noFill/>
                  </a:rPr>
                  <a:t> </a:t>
                </a:r>
              </a:p>
            </p:txBody>
          </p:sp>
        </mc:Fallback>
      </mc:AlternateContent>
    </p:spTree>
    <p:extLst>
      <p:ext uri="{BB962C8B-B14F-4D97-AF65-F5344CB8AC3E}">
        <p14:creationId xmlns:p14="http://schemas.microsoft.com/office/powerpoint/2010/main" val="3697684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4019049"/>
              </a:xfrm>
              <a:prstGeom prst="rect">
                <a:avLst/>
              </a:prstGeom>
            </p:spPr>
            <p:txBody>
              <a:bodyPr wrap="square">
                <a:spAutoFit/>
              </a:bodyPr>
              <a:lstStyle/>
              <a:p>
                <a:pPr marL="342900" lvl="0" indent="-342900">
                  <a:buFont typeface="+mj-lt"/>
                  <a:buAutoNum type="arabicPeriod"/>
                </a:pPr>
                <a14:m>
                  <m:oMath xmlns:m="http://schemas.openxmlformats.org/officeDocument/2006/math">
                    <m:sSub>
                      <m:sSubPr>
                        <m:ctrlPr>
                          <a:rPr lang="id-ID" i="1" smtClean="0">
                            <a:latin typeface="Cambria Math" panose="02040503050406030204" pitchFamily="18" charset="0"/>
                          </a:rPr>
                        </m:ctrlPr>
                      </m:sSubPr>
                      <m:e>
                        <m:r>
                          <a:rPr lang="id-ID" b="0" i="1" smtClean="0">
                            <a:latin typeface="Cambria Math" panose="02040503050406030204" pitchFamily="18" charset="0"/>
                          </a:rPr>
                          <m:t>  </m:t>
                        </m:r>
                        <m:r>
                          <a:rPr lang="id-ID" i="1">
                            <a:latin typeface="Cambria Math" panose="02040503050406030204" pitchFamily="18" charset="0"/>
                          </a:rPr>
                          <m:t>𝑃</m:t>
                        </m:r>
                      </m:e>
                      <m:sub>
                        <m:r>
                          <a:rPr lang="id-ID" i="1">
                            <a:latin typeface="Cambria Math" panose="02040503050406030204" pitchFamily="18" charset="0"/>
                          </a:rPr>
                          <m:t>𝑏𝑒𝑠𝑡</m:t>
                        </m:r>
                        <m:r>
                          <a:rPr lang="id-ID" i="1">
                            <a:latin typeface="Cambria Math" panose="02040503050406030204" pitchFamily="18" charset="0"/>
                          </a:rPr>
                          <m:t>,1</m:t>
                        </m:r>
                      </m:sub>
                    </m:sSub>
                  </m:oMath>
                </a14:m>
                <a:r>
                  <a:rPr lang="id-ID" dirty="0"/>
                  <a:t> = 85,</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𝑃</m:t>
                        </m:r>
                      </m:e>
                      <m:sub>
                        <m:r>
                          <a:rPr lang="id-ID" i="1">
                            <a:latin typeface="Cambria Math" panose="02040503050406030204" pitchFamily="18" charset="0"/>
                          </a:rPr>
                          <m:t>𝑏𝑒𝑠𝑡</m:t>
                        </m:r>
                        <m:r>
                          <a:rPr lang="id-ID" i="1">
                            <a:latin typeface="Cambria Math" panose="02040503050406030204" pitchFamily="18" charset="0"/>
                          </a:rPr>
                          <m:t>,2</m:t>
                        </m:r>
                      </m:sub>
                    </m:sSub>
                  </m:oMath>
                </a14:m>
                <a:r>
                  <a:rPr lang="id-ID" dirty="0"/>
                  <a:t> = 90,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𝑃</m:t>
                        </m:r>
                      </m:e>
                      <m:sub>
                        <m:r>
                          <a:rPr lang="id-ID" i="1">
                            <a:latin typeface="Cambria Math" panose="02040503050406030204" pitchFamily="18" charset="0"/>
                          </a:rPr>
                          <m:t>𝑏𝑒𝑠𝑡</m:t>
                        </m:r>
                        <m:r>
                          <a:rPr lang="id-ID" i="1">
                            <a:latin typeface="Cambria Math" panose="02040503050406030204" pitchFamily="18" charset="0"/>
                          </a:rPr>
                          <m:t>,3</m:t>
                        </m:r>
                      </m:sub>
                    </m:sSub>
                  </m:oMath>
                </a14:m>
                <a:r>
                  <a:rPr lang="id-ID" dirty="0"/>
                  <a:t> = 100,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𝑃</m:t>
                        </m:r>
                      </m:e>
                      <m:sub>
                        <m:r>
                          <a:rPr lang="id-ID" i="1">
                            <a:latin typeface="Cambria Math" panose="02040503050406030204" pitchFamily="18" charset="0"/>
                          </a:rPr>
                          <m:t>𝑏𝑒𝑠𝑡</m:t>
                        </m:r>
                        <m:r>
                          <a:rPr lang="id-ID" i="1">
                            <a:latin typeface="Cambria Math" panose="02040503050406030204" pitchFamily="18" charset="0"/>
                          </a:rPr>
                          <m:t>,4</m:t>
                        </m:r>
                      </m:sub>
                    </m:sSub>
                  </m:oMath>
                </a14:m>
                <a:r>
                  <a:rPr lang="id-ID" dirty="0"/>
                  <a:t> = 82.5,</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𝐺</m:t>
                        </m:r>
                      </m:e>
                      <m:sub>
                        <m:r>
                          <a:rPr lang="id-ID" i="1">
                            <a:latin typeface="Cambria Math" panose="02040503050406030204" pitchFamily="18" charset="0"/>
                          </a:rPr>
                          <m:t>𝑏𝑒𝑠𝑡</m:t>
                        </m:r>
                      </m:sub>
                    </m:sSub>
                  </m:oMath>
                </a14:m>
                <a:r>
                  <a:rPr lang="id-ID" dirty="0"/>
                  <a:t> = 100,</a:t>
                </a:r>
              </a:p>
              <a:p>
                <a:pPr lvl="1"/>
                <a:r>
                  <a:rPr lang="id-ID" dirty="0"/>
                  <a:t> </a:t>
                </a:r>
              </a:p>
              <a:p>
                <a:pPr lvl="1" algn="just"/>
                <a:r>
                  <a:rPr lang="id-ID" dirty="0"/>
                  <a:t>Hitung kecepatan baru dengan  </a:t>
                </a:r>
                <a:r>
                  <a:rPr lang="id-ID" i="1" dirty="0"/>
                  <a:t>r</a:t>
                </a:r>
                <a:r>
                  <a:rPr lang="id-ID" baseline="-25000" dirty="0"/>
                  <a:t>1</a:t>
                </a:r>
                <a:r>
                  <a:rPr lang="id-ID" dirty="0"/>
                  <a:t> = 0</a:t>
                </a:r>
                <a:r>
                  <a:rPr lang="id-ID" i="1" dirty="0"/>
                  <a:t>.</a:t>
                </a:r>
                <a:r>
                  <a:rPr lang="id-ID" dirty="0"/>
                  <a:t>3</a:t>
                </a:r>
                <a:r>
                  <a:rPr lang="id-ID" i="1" dirty="0"/>
                  <a:t>, r</a:t>
                </a:r>
                <a:r>
                  <a:rPr lang="id-ID" baseline="-25000" dirty="0"/>
                  <a:t>2</a:t>
                </a:r>
                <a:r>
                  <a:rPr lang="id-ID" dirty="0"/>
                  <a:t> = 0</a:t>
                </a:r>
                <a:r>
                  <a:rPr lang="id-ID" i="1" dirty="0"/>
                  <a:t>.</a:t>
                </a:r>
                <a:r>
                  <a:rPr lang="id-ID" dirty="0"/>
                  <a:t>6, ( ini hanya sekedar </a:t>
                </a:r>
                <a:r>
                  <a:rPr lang="id-ID" dirty="0" smtClean="0"/>
                  <a:t>contoh untuk menjelaskan </a:t>
                </a:r>
                <a:r>
                  <a:rPr lang="id-ID" dirty="0"/>
                  <a:t>penghitungan, dalam implementasi angka ini dibangkitkan </a:t>
                </a:r>
                <a:r>
                  <a:rPr lang="id-ID" dirty="0" smtClean="0"/>
                  <a:t>secara random</a:t>
                </a:r>
                <a:r>
                  <a:rPr lang="id-ID" dirty="0"/>
                  <a:t>).</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1</m:t>
                        </m:r>
                      </m:sub>
                    </m:sSub>
                  </m:oMath>
                </a14:m>
                <a:r>
                  <a:rPr lang="id-ID" dirty="0"/>
                  <a:t>(2) = 5 + 0.3(85 - 85) + 0.6(100 - 85) = 14</a:t>
                </a:r>
                <a:br>
                  <a:rPr lang="id-ID" dirty="0"/>
                </a:br>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2</m:t>
                        </m:r>
                      </m:sub>
                    </m:sSub>
                  </m:oMath>
                </a14:m>
                <a:r>
                  <a:rPr lang="id-ID" dirty="0"/>
                  <a:t>(2) = 0 + 0.3(90 - 90) + 0.6(100 - 90) = 6</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3</m:t>
                        </m:r>
                      </m:sub>
                    </m:sSub>
                  </m:oMath>
                </a14:m>
                <a:r>
                  <a:rPr lang="id-ID" dirty="0"/>
                  <a:t>(2) = -10 + 0.3100 - 100) + 0.6(100 - 100) = -10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𝑣</m:t>
                        </m:r>
                      </m:e>
                      <m:sub>
                        <m:r>
                          <a:rPr lang="id-ID" i="1">
                            <a:latin typeface="Cambria Math" panose="02040503050406030204" pitchFamily="18" charset="0"/>
                          </a:rPr>
                          <m:t>4</m:t>
                        </m:r>
                      </m:sub>
                    </m:sSub>
                  </m:oMath>
                </a14:m>
                <a:r>
                  <a:rPr lang="id-ID" dirty="0"/>
                  <a:t>(2) = 7.5 + 0.3(82.5 - 82.5) + 0.6(100 - 82.5) = 18</a:t>
                </a:r>
              </a:p>
              <a:p>
                <a:r>
                  <a:rPr lang="id-ID" dirty="0"/>
                  <a:t> </a:t>
                </a:r>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4019049"/>
              </a:xfrm>
              <a:prstGeom prst="rect">
                <a:avLst/>
              </a:prstGeom>
              <a:blipFill>
                <a:blip r:embed="rId2"/>
                <a:stretch>
                  <a:fillRect l="-680" t="-759" r="-604"/>
                </a:stretch>
              </a:blipFill>
            </p:spPr>
            <p:txBody>
              <a:bodyPr/>
              <a:lstStyle/>
              <a:p>
                <a:r>
                  <a:rPr lang="id-ID">
                    <a:noFill/>
                  </a:rPr>
                  <a:t> </a:t>
                </a:r>
              </a:p>
            </p:txBody>
          </p:sp>
        </mc:Fallback>
      </mc:AlternateContent>
    </p:spTree>
    <p:extLst>
      <p:ext uri="{BB962C8B-B14F-4D97-AF65-F5344CB8AC3E}">
        <p14:creationId xmlns:p14="http://schemas.microsoft.com/office/powerpoint/2010/main" val="18049114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mc:AlternateContent xmlns:mc="http://schemas.openxmlformats.org/markup-compatibility/2006" xmlns:a14="http://schemas.microsoft.com/office/drawing/2010/main">
        <mc:Choice Requires="a14">
          <p:sp>
            <p:nvSpPr>
              <p:cNvPr id="13" name="Rectangle 12"/>
              <p:cNvSpPr/>
              <p:nvPr/>
            </p:nvSpPr>
            <p:spPr>
              <a:xfrm>
                <a:off x="450200" y="1498498"/>
                <a:ext cx="8072438" cy="4550541"/>
              </a:xfrm>
              <a:prstGeom prst="rect">
                <a:avLst/>
              </a:prstGeom>
            </p:spPr>
            <p:txBody>
              <a:bodyPr wrap="square">
                <a:spAutoFit/>
              </a:bodyPr>
              <a:lstStyle/>
              <a:p>
                <a:pPr lvl="1"/>
                <a:r>
                  <a:rPr lang="id-ID" dirty="0" smtClean="0"/>
                  <a:t>Sedangkan untuk nilai </a:t>
                </a:r>
                <a:r>
                  <a:rPr lang="id-ID" i="1" dirty="0"/>
                  <a:t>x</a:t>
                </a:r>
                <a:r>
                  <a:rPr lang="id-ID" dirty="0"/>
                  <a:t> adalah</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1</m:t>
                        </m:r>
                      </m:sub>
                    </m:sSub>
                  </m:oMath>
                </a14:m>
                <a:r>
                  <a:rPr lang="id-ID" dirty="0"/>
                  <a:t>(2) = 85 + 14 = 99</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2</m:t>
                        </m:r>
                      </m:sub>
                    </m:sSub>
                  </m:oMath>
                </a14:m>
                <a:r>
                  <a:rPr lang="id-ID" dirty="0"/>
                  <a:t>(2) = 90 + 6 = 96</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3</m:t>
                        </m:r>
                      </m:sub>
                    </m:sSub>
                  </m:oMath>
                </a14:m>
                <a:r>
                  <a:rPr lang="id-ID" dirty="0"/>
                  <a:t>(2) = 100 - 10 = 90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4</m:t>
                        </m:r>
                      </m:sub>
                    </m:sSub>
                  </m:oMath>
                </a14:m>
                <a:r>
                  <a:rPr lang="id-ID" dirty="0"/>
                  <a:t>(2) = 82.5 + 18 = 100.5</a:t>
                </a:r>
              </a:p>
              <a:p>
                <a:r>
                  <a:rPr lang="id-ID" dirty="0"/>
                  <a:t> </a:t>
                </a:r>
              </a:p>
              <a:p>
                <a:pPr marL="342900" lvl="0" indent="-342900">
                  <a:buFont typeface="+mj-lt"/>
                  <a:buAutoNum type="arabicPeriod" startAt="2"/>
                </a:pPr>
                <a:r>
                  <a:rPr lang="id-ID" dirty="0"/>
                  <a:t>Evaluasi nilai fungsi tujuan sekarang pada partikel </a:t>
                </a:r>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𝑗</m:t>
                        </m:r>
                      </m:sub>
                    </m:sSub>
                  </m:oMath>
                </a14:m>
                <a:r>
                  <a:rPr lang="id-ID" dirty="0"/>
                  <a:t>(2)</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1</m:t>
                        </m:r>
                      </m:sub>
                    </m:sSub>
                  </m:oMath>
                </a14:m>
                <a:r>
                  <a:rPr lang="id-ID" dirty="0"/>
                  <a:t>(2) </a:t>
                </a:r>
                <a:r>
                  <a:rPr lang="id-ID" i="1" dirty="0"/>
                  <a:t> </a:t>
                </a:r>
                <a:r>
                  <a:rPr lang="id-ID" dirty="0"/>
                  <a:t>= </a:t>
                </a:r>
                <a:r>
                  <a:rPr lang="id-ID" i="1" dirty="0"/>
                  <a:t>f</a:t>
                </a:r>
                <a:r>
                  <a:rPr lang="id-ID" dirty="0"/>
                  <a:t> (99) = 1,</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2</m:t>
                        </m:r>
                      </m:sub>
                    </m:sSub>
                  </m:oMath>
                </a14:m>
                <a:r>
                  <a:rPr lang="id-ID" dirty="0"/>
                  <a:t>(2)</a:t>
                </a:r>
                <a:r>
                  <a:rPr lang="id-ID" i="1" dirty="0"/>
                  <a:t> </a:t>
                </a:r>
                <a:r>
                  <a:rPr lang="id-ID" dirty="0"/>
                  <a:t>= </a:t>
                </a:r>
                <a:r>
                  <a:rPr lang="id-ID" i="1" dirty="0"/>
                  <a:t>f</a:t>
                </a:r>
                <a:r>
                  <a:rPr lang="id-ID" dirty="0"/>
                  <a:t> (96) = 16,</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3</m:t>
                        </m:r>
                      </m:sub>
                    </m:sSub>
                  </m:oMath>
                </a14:m>
                <a:r>
                  <a:rPr lang="id-ID" dirty="0"/>
                  <a:t>(2) = </a:t>
                </a:r>
                <a:r>
                  <a:rPr lang="id-ID" i="1" dirty="0"/>
                  <a:t>f</a:t>
                </a:r>
                <a:r>
                  <a:rPr lang="id-ID" dirty="0"/>
                  <a:t> (90) = 100,</a:t>
                </a:r>
              </a:p>
              <a:p>
                <a:pPr lvl="1"/>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4</m:t>
                        </m:r>
                      </m:sub>
                    </m:sSub>
                  </m:oMath>
                </a14:m>
                <a:r>
                  <a:rPr lang="id-ID" dirty="0"/>
                  <a:t>(2) = </a:t>
                </a:r>
                <a:r>
                  <a:rPr lang="id-ID" i="1" dirty="0"/>
                  <a:t>f</a:t>
                </a:r>
                <a:r>
                  <a:rPr lang="id-ID" dirty="0"/>
                  <a:t> (100.5) = 0.25,</a:t>
                </a:r>
              </a:p>
              <a:p>
                <a:pPr lvl="1" algn="just"/>
                <a:r>
                  <a:rPr lang="id-ID" dirty="0"/>
                  <a:t>Jika dibandingkan dengan nilai </a:t>
                </a:r>
                <a:r>
                  <a:rPr lang="id-ID" i="1" dirty="0"/>
                  <a:t>f </a:t>
                </a:r>
                <a:r>
                  <a:rPr lang="id-ID" dirty="0"/>
                  <a:t>dari iterasi sebelumnya, ada nilai yang lebih </a:t>
                </a:r>
                <a:r>
                  <a:rPr lang="id-ID" dirty="0" smtClean="0"/>
                  <a:t>baik dari </a:t>
                </a:r>
                <a:r>
                  <a:rPr lang="id-ID" dirty="0"/>
                  <a:t>nilai </a:t>
                </a:r>
                <a:r>
                  <a:rPr lang="id-ID" i="1" dirty="0"/>
                  <a:t>f </a:t>
                </a:r>
                <a:r>
                  <a:rPr lang="id-ID" dirty="0"/>
                  <a:t>sekarang yaitu </a:t>
                </a:r>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𝑓</m:t>
                        </m:r>
                      </m:e>
                      <m:sub>
                        <m:r>
                          <a:rPr lang="id-ID" i="1">
                            <a:latin typeface="Cambria Math" panose="02040503050406030204" pitchFamily="18" charset="0"/>
                          </a:rPr>
                          <m:t>3</m:t>
                        </m:r>
                      </m:sub>
                    </m:sSub>
                  </m:oMath>
                </a14:m>
                <a:r>
                  <a:rPr lang="id-ID" dirty="0"/>
                  <a:t>(1) = 0, sehingga </a:t>
                </a:r>
                <a:r>
                  <a:rPr lang="id-ID" i="1" dirty="0"/>
                  <a:t>P</a:t>
                </a:r>
                <a:r>
                  <a:rPr lang="id-ID" i="1" baseline="-25000" dirty="0"/>
                  <a:t>best</a:t>
                </a:r>
                <a:r>
                  <a:rPr lang="id-ID" i="1" dirty="0"/>
                  <a:t> </a:t>
                </a:r>
                <a:r>
                  <a:rPr lang="id-ID" dirty="0"/>
                  <a:t>untuk partikel 3 sama dengan 100, dan </a:t>
                </a:r>
                <a:r>
                  <a:rPr lang="id-ID" i="1" dirty="0"/>
                  <a:t>G</a:t>
                </a:r>
                <a:r>
                  <a:rPr lang="id-ID" i="1" baseline="-25000" dirty="0"/>
                  <a:t>best</a:t>
                </a:r>
                <a:r>
                  <a:rPr lang="id-ID" i="1" dirty="0"/>
                  <a:t> </a:t>
                </a:r>
                <a:r>
                  <a:rPr lang="id-ID" dirty="0"/>
                  <a:t>dicari dari min{1, 16, 0, 0.25} = 0 yang dicapai pada </a:t>
                </a:r>
                <a14:m>
                  <m:oMath xmlns:m="http://schemas.openxmlformats.org/officeDocument/2006/math">
                    <m:sSub>
                      <m:sSubPr>
                        <m:ctrlPr>
                          <a:rPr lang="id-ID" i="1">
                            <a:latin typeface="Cambria Math" panose="02040503050406030204" pitchFamily="18" charset="0"/>
                          </a:rPr>
                        </m:ctrlPr>
                      </m:sSubPr>
                      <m:e>
                        <m:r>
                          <a:rPr lang="id-ID" i="1">
                            <a:latin typeface="Cambria Math" panose="02040503050406030204" pitchFamily="18" charset="0"/>
                          </a:rPr>
                          <m:t>𝑥</m:t>
                        </m:r>
                      </m:e>
                      <m:sub>
                        <m:r>
                          <a:rPr lang="id-ID" i="1">
                            <a:latin typeface="Cambria Math" panose="02040503050406030204" pitchFamily="18" charset="0"/>
                          </a:rPr>
                          <m:t>3</m:t>
                        </m:r>
                      </m:sub>
                    </m:sSub>
                  </m:oMath>
                </a14:m>
                <a:r>
                  <a:rPr lang="id-ID" dirty="0"/>
                  <a:t>(1) = 100. Sehingga untuk iterasi berikutnya </a:t>
                </a:r>
                <a:r>
                  <a:rPr lang="id-ID" i="1" dirty="0"/>
                  <a:t>P</a:t>
                </a:r>
                <a:r>
                  <a:rPr lang="id-ID" i="1" baseline="-25000" dirty="0"/>
                  <a:t>best</a:t>
                </a:r>
                <a:r>
                  <a:rPr lang="id-ID" i="1" dirty="0"/>
                  <a:t> </a:t>
                </a:r>
                <a:r>
                  <a:rPr lang="id-ID" dirty="0"/>
                  <a:t>= (99</a:t>
                </a:r>
                <a:r>
                  <a:rPr lang="id-ID" i="1" dirty="0"/>
                  <a:t>, </a:t>
                </a:r>
                <a:r>
                  <a:rPr lang="id-ID" dirty="0"/>
                  <a:t>96</a:t>
                </a:r>
                <a:r>
                  <a:rPr lang="id-ID" i="1" dirty="0"/>
                  <a:t>, </a:t>
                </a:r>
                <a:r>
                  <a:rPr lang="id-ID" dirty="0"/>
                  <a:t>100</a:t>
                </a:r>
                <a:r>
                  <a:rPr lang="id-ID" i="1" dirty="0"/>
                  <a:t>, </a:t>
                </a:r>
                <a:r>
                  <a:rPr lang="id-ID" dirty="0"/>
                  <a:t>100</a:t>
                </a:r>
                <a:r>
                  <a:rPr lang="id-ID" i="1" dirty="0"/>
                  <a:t>.</a:t>
                </a:r>
                <a:r>
                  <a:rPr lang="id-ID" dirty="0"/>
                  <a:t>5) dan </a:t>
                </a:r>
                <a:r>
                  <a:rPr lang="id-ID" i="1" dirty="0"/>
                  <a:t>G</a:t>
                </a:r>
                <a:r>
                  <a:rPr lang="id-ID" i="1" baseline="-25000" dirty="0"/>
                  <a:t>best</a:t>
                </a:r>
                <a:r>
                  <a:rPr lang="id-ID" i="1" dirty="0"/>
                  <a:t> </a:t>
                </a:r>
                <a:r>
                  <a:rPr lang="id-ID" dirty="0"/>
                  <a:t>= 100</a:t>
                </a:r>
                <a:r>
                  <a:rPr lang="id-ID" i="1" dirty="0"/>
                  <a:t>.</a:t>
                </a:r>
                <a:endParaRPr lang="id-ID" dirty="0"/>
              </a:p>
            </p:txBody>
          </p:sp>
        </mc:Choice>
        <mc:Fallback xmlns="">
          <p:sp>
            <p:nvSpPr>
              <p:cNvPr id="13" name="Rectangle 12"/>
              <p:cNvSpPr>
                <a:spLocks noRot="1" noChangeAspect="1" noMove="1" noResize="1" noEditPoints="1" noAdjustHandles="1" noChangeArrowheads="1" noChangeShapeType="1" noTextEdit="1"/>
              </p:cNvSpPr>
              <p:nvPr/>
            </p:nvSpPr>
            <p:spPr>
              <a:xfrm>
                <a:off x="450200" y="1498498"/>
                <a:ext cx="8072438" cy="4550541"/>
              </a:xfrm>
              <a:prstGeom prst="rect">
                <a:avLst/>
              </a:prstGeom>
              <a:blipFill>
                <a:blip r:embed="rId2"/>
                <a:stretch>
                  <a:fillRect l="-680" t="-804" r="-604" b="-1206"/>
                </a:stretch>
              </a:blipFill>
            </p:spPr>
            <p:txBody>
              <a:bodyPr/>
              <a:lstStyle/>
              <a:p>
                <a:r>
                  <a:rPr lang="id-ID">
                    <a:noFill/>
                  </a:rPr>
                  <a:t> </a:t>
                </a:r>
              </a:p>
            </p:txBody>
          </p:sp>
        </mc:Fallback>
      </mc:AlternateContent>
    </p:spTree>
    <p:extLst>
      <p:ext uri="{BB962C8B-B14F-4D97-AF65-F5344CB8AC3E}">
        <p14:creationId xmlns:p14="http://schemas.microsoft.com/office/powerpoint/2010/main" val="2426922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7</a:t>
            </a:r>
            <a:endParaRPr lang="en-US" sz="1350" b="1" dirty="0" smtClean="0"/>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41"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solidFill>
                  <a:srgbClr val="030303"/>
                </a:solidFill>
                <a:latin typeface="+mn-lt"/>
              </a:rPr>
              <a:t>Penelitian </a:t>
            </a:r>
            <a:r>
              <a:rPr lang="id-ID" b="1" dirty="0" smtClean="0">
                <a:solidFill>
                  <a:srgbClr val="99CB38"/>
                </a:solidFill>
                <a:latin typeface="+mn-lt"/>
              </a:rPr>
              <a:t>Sebelumnya</a:t>
            </a:r>
            <a:endParaRPr lang="id-ID" b="1" dirty="0">
              <a:solidFill>
                <a:srgbClr val="9ACC39"/>
              </a:solidFill>
              <a:latin typeface="+mn-lt"/>
            </a:endParaRPr>
          </a:p>
        </p:txBody>
      </p:sp>
      <p:grpSp>
        <p:nvGrpSpPr>
          <p:cNvPr id="42" name="Group 41"/>
          <p:cNvGrpSpPr/>
          <p:nvPr/>
        </p:nvGrpSpPr>
        <p:grpSpPr>
          <a:xfrm>
            <a:off x="250032" y="628486"/>
            <a:ext cx="100013" cy="406110"/>
            <a:chOff x="317656" y="371475"/>
            <a:chExt cx="157163" cy="638175"/>
          </a:xfrm>
        </p:grpSpPr>
        <p:sp>
          <p:nvSpPr>
            <p:cNvPr id="43" name="Rectangle 4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44" name="Oval 4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45" name="Oval 44"/>
          <p:cNvSpPr/>
          <p:nvPr/>
        </p:nvSpPr>
        <p:spPr>
          <a:xfrm>
            <a:off x="1177185" y="2811289"/>
            <a:ext cx="968680" cy="968680"/>
          </a:xfrm>
          <a:prstGeom prst="ellipse">
            <a:avLst/>
          </a:prstGeom>
          <a:solidFill>
            <a:srgbClr val="788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788BC5"/>
              </a:solidFill>
            </a:endParaRPr>
          </a:p>
        </p:txBody>
      </p:sp>
      <p:sp>
        <p:nvSpPr>
          <p:cNvPr id="46" name="Block Arc 45"/>
          <p:cNvSpPr/>
          <p:nvPr/>
        </p:nvSpPr>
        <p:spPr>
          <a:xfrm rot="10800000">
            <a:off x="862680" y="2692234"/>
            <a:ext cx="1597692" cy="1387109"/>
          </a:xfrm>
          <a:prstGeom prst="blockArc">
            <a:avLst>
              <a:gd name="adj1" fmla="val 12036032"/>
              <a:gd name="adj2" fmla="val 20138580"/>
              <a:gd name="adj3" fmla="val 9012"/>
            </a:avLst>
          </a:prstGeom>
          <a:solidFill>
            <a:srgbClr val="788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7" name="Oval 46"/>
          <p:cNvSpPr/>
          <p:nvPr/>
        </p:nvSpPr>
        <p:spPr>
          <a:xfrm flipV="1">
            <a:off x="2583513" y="3480653"/>
            <a:ext cx="968680" cy="968680"/>
          </a:xfrm>
          <a:prstGeom prst="ellipse">
            <a:avLst/>
          </a:prstGeom>
          <a:solidFill>
            <a:srgbClr val="0EA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EA697"/>
              </a:solidFill>
            </a:endParaRPr>
          </a:p>
        </p:txBody>
      </p:sp>
      <p:sp>
        <p:nvSpPr>
          <p:cNvPr id="48" name="Block Arc 47"/>
          <p:cNvSpPr/>
          <p:nvPr/>
        </p:nvSpPr>
        <p:spPr>
          <a:xfrm rot="10605003" flipV="1">
            <a:off x="2224076" y="3146540"/>
            <a:ext cx="1597692" cy="1387109"/>
          </a:xfrm>
          <a:prstGeom prst="blockArc">
            <a:avLst>
              <a:gd name="adj1" fmla="val 12036032"/>
              <a:gd name="adj2" fmla="val 20138580"/>
              <a:gd name="adj3" fmla="val 9012"/>
            </a:avLst>
          </a:prstGeom>
          <a:solidFill>
            <a:srgbClr val="0EA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9" name="Rectangle 48"/>
          <p:cNvSpPr/>
          <p:nvPr/>
        </p:nvSpPr>
        <p:spPr>
          <a:xfrm>
            <a:off x="268735" y="4345128"/>
            <a:ext cx="2798550" cy="1846659"/>
          </a:xfrm>
          <a:prstGeom prst="rect">
            <a:avLst/>
          </a:prstGeom>
        </p:spPr>
        <p:txBody>
          <a:bodyPr wrap="square">
            <a:spAutoFit/>
          </a:bodyPr>
          <a:lstStyle/>
          <a:p>
            <a:pPr algn="ctr"/>
            <a:r>
              <a:rPr lang="id-ID" sz="1900" dirty="0">
                <a:solidFill>
                  <a:schemeClr val="tx1">
                    <a:lumMod val="75000"/>
                    <a:lumOff val="25000"/>
                  </a:schemeClr>
                </a:solidFill>
                <a:ea typeface="MS Mincho" panose="02020609040205080304" pitchFamily="49" charset="-128"/>
                <a:cs typeface="Arial" panose="020B0604020202020204" pitchFamily="34" charset="0"/>
              </a:rPr>
              <a:t>Model </a:t>
            </a:r>
            <a:r>
              <a:rPr lang="en-US" sz="1900" dirty="0">
                <a:solidFill>
                  <a:schemeClr val="tx1">
                    <a:lumMod val="75000"/>
                    <a:lumOff val="25000"/>
                  </a:schemeClr>
                </a:solidFill>
                <a:ea typeface="MS Mincho" panose="02020609040205080304" pitchFamily="49" charset="-128"/>
                <a:cs typeface="Arial" panose="020B0604020202020204" pitchFamily="34" charset="0"/>
              </a:rPr>
              <a:t>GR4J</a:t>
            </a:r>
            <a:r>
              <a:rPr lang="id-ID" sz="1900" dirty="0">
                <a:solidFill>
                  <a:schemeClr val="tx1">
                    <a:lumMod val="75000"/>
                    <a:lumOff val="25000"/>
                  </a:schemeClr>
                </a:solidFill>
                <a:ea typeface="MS Mincho" panose="02020609040205080304" pitchFamily="49" charset="-128"/>
                <a:cs typeface="Arial" panose="020B0604020202020204" pitchFamily="34" charset="0"/>
              </a:rPr>
              <a:t> telah diaplikasikan pada berbagai </a:t>
            </a:r>
            <a:r>
              <a:rPr lang="en-US" sz="1900" dirty="0" smtClean="0">
                <a:solidFill>
                  <a:schemeClr val="tx1">
                    <a:lumMod val="75000"/>
                    <a:lumOff val="25000"/>
                  </a:schemeClr>
                </a:solidFill>
                <a:ea typeface="MS Mincho" panose="02020609040205080304" pitchFamily="49" charset="-128"/>
                <a:cs typeface="Arial" panose="020B0604020202020204" pitchFamily="34" charset="0"/>
              </a:rPr>
              <a:t>Daerah </a:t>
            </a:r>
            <a:r>
              <a:rPr lang="id-ID" sz="1900" dirty="0" smtClean="0">
                <a:solidFill>
                  <a:schemeClr val="tx1">
                    <a:lumMod val="75000"/>
                    <a:lumOff val="25000"/>
                  </a:schemeClr>
                </a:solidFill>
                <a:ea typeface="MS Mincho" panose="02020609040205080304" pitchFamily="49" charset="-128"/>
                <a:cs typeface="Arial" panose="020B0604020202020204" pitchFamily="34" charset="0"/>
              </a:rPr>
              <a:t>Aliran</a:t>
            </a:r>
            <a:r>
              <a:rPr lang="en-US" sz="1900" dirty="0" smtClean="0">
                <a:solidFill>
                  <a:schemeClr val="tx1">
                    <a:lumMod val="75000"/>
                    <a:lumOff val="25000"/>
                  </a:schemeClr>
                </a:solidFill>
                <a:ea typeface="MS Mincho" panose="02020609040205080304" pitchFamily="49" charset="-128"/>
                <a:cs typeface="Arial" panose="020B0604020202020204" pitchFamily="34" charset="0"/>
              </a:rPr>
              <a:t> Sungai (</a:t>
            </a:r>
            <a:r>
              <a:rPr lang="id-ID" sz="1900" dirty="0" smtClean="0">
                <a:solidFill>
                  <a:schemeClr val="tx1">
                    <a:lumMod val="75000"/>
                    <a:lumOff val="25000"/>
                  </a:schemeClr>
                </a:solidFill>
                <a:ea typeface="MS Mincho" panose="02020609040205080304" pitchFamily="49" charset="-128"/>
                <a:cs typeface="Arial" panose="020B0604020202020204" pitchFamily="34" charset="0"/>
              </a:rPr>
              <a:t>DAS</a:t>
            </a:r>
            <a:r>
              <a:rPr lang="en-US" sz="1900" dirty="0" smtClean="0">
                <a:solidFill>
                  <a:schemeClr val="tx1">
                    <a:lumMod val="75000"/>
                    <a:lumOff val="25000"/>
                  </a:schemeClr>
                </a:solidFill>
                <a:ea typeface="MS Mincho" panose="02020609040205080304" pitchFamily="49" charset="-128"/>
                <a:cs typeface="Arial" panose="020B0604020202020204" pitchFamily="34" charset="0"/>
              </a:rPr>
              <a:t>)</a:t>
            </a:r>
            <a:r>
              <a:rPr lang="id-ID" sz="1900" dirty="0" smtClean="0">
                <a:solidFill>
                  <a:schemeClr val="tx1">
                    <a:lumMod val="75000"/>
                    <a:lumOff val="25000"/>
                  </a:schemeClr>
                </a:solidFill>
                <a:ea typeface="MS Mincho" panose="02020609040205080304" pitchFamily="49" charset="-128"/>
                <a:cs typeface="Arial" panose="020B0604020202020204" pitchFamily="34" charset="0"/>
              </a:rPr>
              <a:t> </a:t>
            </a:r>
            <a:r>
              <a:rPr lang="id-ID" sz="1900" dirty="0">
                <a:solidFill>
                  <a:schemeClr val="tx1">
                    <a:lumMod val="75000"/>
                    <a:lumOff val="25000"/>
                  </a:schemeClr>
                </a:solidFill>
                <a:ea typeface="MS Mincho" panose="02020609040205080304" pitchFamily="49" charset="-128"/>
                <a:cs typeface="Arial" panose="020B0604020202020204" pitchFamily="34" charset="0"/>
              </a:rPr>
              <a:t>seperti DAS Rhine di Jerman oleh Lerat </a:t>
            </a:r>
            <a:r>
              <a:rPr lang="id-ID" sz="1900" i="1" dirty="0">
                <a:solidFill>
                  <a:schemeClr val="tx1">
                    <a:lumMod val="75000"/>
                    <a:lumOff val="25000"/>
                  </a:schemeClr>
                </a:solidFill>
                <a:ea typeface="MS Mincho" panose="02020609040205080304" pitchFamily="49" charset="-128"/>
                <a:cs typeface="Arial" panose="020B0604020202020204" pitchFamily="34" charset="0"/>
              </a:rPr>
              <a:t>et al</a:t>
            </a:r>
            <a:r>
              <a:rPr lang="id-ID" sz="1900" dirty="0">
                <a:solidFill>
                  <a:schemeClr val="tx1">
                    <a:lumMod val="75000"/>
                    <a:lumOff val="25000"/>
                  </a:schemeClr>
                </a:solidFill>
                <a:ea typeface="MS Mincho" panose="02020609040205080304" pitchFamily="49" charset="-128"/>
                <a:cs typeface="Arial" panose="020B0604020202020204" pitchFamily="34" charset="0"/>
              </a:rPr>
              <a:t>. </a:t>
            </a:r>
            <a:r>
              <a:rPr lang="id-ID" sz="1900" dirty="0">
                <a:solidFill>
                  <a:srgbClr val="788BC5"/>
                </a:solidFill>
                <a:ea typeface="MS Mincho" panose="02020609040205080304" pitchFamily="49" charset="-128"/>
                <a:cs typeface="Arial" panose="020B0604020202020204" pitchFamily="34" charset="0"/>
              </a:rPr>
              <a:t>(2006)</a:t>
            </a:r>
            <a:endParaRPr lang="id-ID" sz="1900" dirty="0">
              <a:solidFill>
                <a:srgbClr val="788BC5"/>
              </a:solidFill>
            </a:endParaRPr>
          </a:p>
        </p:txBody>
      </p:sp>
      <p:sp>
        <p:nvSpPr>
          <p:cNvPr id="50" name="Rectangle 49"/>
          <p:cNvSpPr/>
          <p:nvPr/>
        </p:nvSpPr>
        <p:spPr>
          <a:xfrm>
            <a:off x="1778954" y="1669214"/>
            <a:ext cx="2365286" cy="969496"/>
          </a:xfrm>
          <a:prstGeom prst="rect">
            <a:avLst/>
          </a:prstGeom>
        </p:spPr>
        <p:txBody>
          <a:bodyPr wrap="square">
            <a:spAutoFit/>
          </a:bodyPr>
          <a:lstStyle/>
          <a:p>
            <a:pPr algn="ctr"/>
            <a:r>
              <a:rPr lang="id-ID" sz="1900" dirty="0">
                <a:solidFill>
                  <a:schemeClr val="tx1">
                    <a:lumMod val="75000"/>
                    <a:lumOff val="25000"/>
                  </a:schemeClr>
                </a:solidFill>
              </a:rPr>
              <a:t>DAS Nazloo di Iran oleh Rezaie </a:t>
            </a:r>
            <a:r>
              <a:rPr lang="id-ID" sz="1900" i="1" dirty="0">
                <a:solidFill>
                  <a:schemeClr val="tx1">
                    <a:lumMod val="75000"/>
                    <a:lumOff val="25000"/>
                  </a:schemeClr>
                </a:solidFill>
              </a:rPr>
              <a:t>et al</a:t>
            </a:r>
            <a:r>
              <a:rPr lang="id-ID" sz="1900" dirty="0">
                <a:solidFill>
                  <a:schemeClr val="tx1">
                    <a:lumMod val="75000"/>
                    <a:lumOff val="25000"/>
                  </a:schemeClr>
                </a:solidFill>
              </a:rPr>
              <a:t>. </a:t>
            </a:r>
            <a:r>
              <a:rPr lang="id-ID" sz="1900" dirty="0">
                <a:solidFill>
                  <a:srgbClr val="0EA697"/>
                </a:solidFill>
              </a:rPr>
              <a:t>(2014) </a:t>
            </a:r>
          </a:p>
        </p:txBody>
      </p:sp>
      <p:sp>
        <p:nvSpPr>
          <p:cNvPr id="51" name="Rectangle 50"/>
          <p:cNvSpPr/>
          <p:nvPr/>
        </p:nvSpPr>
        <p:spPr>
          <a:xfrm>
            <a:off x="3264553" y="4374285"/>
            <a:ext cx="2159401" cy="969496"/>
          </a:xfrm>
          <a:prstGeom prst="rect">
            <a:avLst/>
          </a:prstGeom>
        </p:spPr>
        <p:txBody>
          <a:bodyPr wrap="square">
            <a:spAutoFit/>
          </a:bodyPr>
          <a:lstStyle/>
          <a:p>
            <a:pPr algn="ctr"/>
            <a:r>
              <a:rPr lang="id-ID" sz="1900" dirty="0">
                <a:solidFill>
                  <a:schemeClr val="tx1">
                    <a:lumMod val="75000"/>
                    <a:lumOff val="25000"/>
                  </a:schemeClr>
                </a:solidFill>
                <a:ea typeface="MS Mincho" panose="02020609040205080304" pitchFamily="49" charset="-128"/>
                <a:cs typeface="Arial" panose="020B0604020202020204" pitchFamily="34" charset="0"/>
              </a:rPr>
              <a:t>DAS Koshi di Nepal oleh Guinot </a:t>
            </a:r>
            <a:r>
              <a:rPr lang="id-ID" sz="1900" i="1" dirty="0">
                <a:solidFill>
                  <a:schemeClr val="tx1">
                    <a:lumMod val="75000"/>
                    <a:lumOff val="25000"/>
                  </a:schemeClr>
                </a:solidFill>
                <a:ea typeface="MS Mincho" panose="02020609040205080304" pitchFamily="49" charset="-128"/>
                <a:cs typeface="Arial" panose="020B0604020202020204" pitchFamily="34" charset="0"/>
              </a:rPr>
              <a:t>et al</a:t>
            </a:r>
            <a:r>
              <a:rPr lang="id-ID" sz="1900" dirty="0">
                <a:solidFill>
                  <a:schemeClr val="tx1">
                    <a:lumMod val="75000"/>
                    <a:lumOff val="25000"/>
                  </a:schemeClr>
                </a:solidFill>
                <a:ea typeface="MS Mincho" panose="02020609040205080304" pitchFamily="49" charset="-128"/>
                <a:cs typeface="Arial" panose="020B0604020202020204" pitchFamily="34" charset="0"/>
              </a:rPr>
              <a:t>. </a:t>
            </a:r>
            <a:r>
              <a:rPr lang="id-ID" sz="1900" dirty="0">
                <a:solidFill>
                  <a:srgbClr val="31B96D"/>
                </a:solidFill>
                <a:ea typeface="MS Mincho" panose="02020609040205080304" pitchFamily="49" charset="-128"/>
                <a:cs typeface="Arial" panose="020B0604020202020204" pitchFamily="34" charset="0"/>
              </a:rPr>
              <a:t>(2015)</a:t>
            </a:r>
            <a:endParaRPr lang="id-ID" sz="1900" dirty="0">
              <a:solidFill>
                <a:srgbClr val="31B96D"/>
              </a:solidFill>
            </a:endParaRPr>
          </a:p>
        </p:txBody>
      </p:sp>
      <p:sp>
        <p:nvSpPr>
          <p:cNvPr id="52" name="Oval 51"/>
          <p:cNvSpPr/>
          <p:nvPr/>
        </p:nvSpPr>
        <p:spPr>
          <a:xfrm>
            <a:off x="3853564" y="2729952"/>
            <a:ext cx="968680" cy="968680"/>
          </a:xfrm>
          <a:prstGeom prst="ellipse">
            <a:avLst/>
          </a:prstGeom>
          <a:solidFill>
            <a:srgbClr val="31B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788BC5"/>
              </a:solidFill>
            </a:endParaRPr>
          </a:p>
        </p:txBody>
      </p:sp>
      <p:sp>
        <p:nvSpPr>
          <p:cNvPr id="53" name="Block Arc 52"/>
          <p:cNvSpPr/>
          <p:nvPr/>
        </p:nvSpPr>
        <p:spPr>
          <a:xfrm rot="10800000">
            <a:off x="3571467" y="2600921"/>
            <a:ext cx="1597692" cy="1387109"/>
          </a:xfrm>
          <a:prstGeom prst="blockArc">
            <a:avLst>
              <a:gd name="adj1" fmla="val 12036032"/>
              <a:gd name="adj2" fmla="val 20138580"/>
              <a:gd name="adj3" fmla="val 9012"/>
            </a:avLst>
          </a:prstGeom>
          <a:solidFill>
            <a:srgbClr val="31B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4" name="Oval 53"/>
          <p:cNvSpPr/>
          <p:nvPr/>
        </p:nvSpPr>
        <p:spPr>
          <a:xfrm flipV="1">
            <a:off x="5257474" y="3400319"/>
            <a:ext cx="968680" cy="968680"/>
          </a:xfrm>
          <a:prstGeom prst="ellipse">
            <a:avLst/>
          </a:prstGeom>
          <a:solidFill>
            <a:srgbClr val="F2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EA697"/>
              </a:solidFill>
            </a:endParaRPr>
          </a:p>
        </p:txBody>
      </p:sp>
      <p:sp>
        <p:nvSpPr>
          <p:cNvPr id="55" name="Block Arc 54"/>
          <p:cNvSpPr/>
          <p:nvPr/>
        </p:nvSpPr>
        <p:spPr>
          <a:xfrm rot="10605003" flipV="1">
            <a:off x="4954833" y="3071050"/>
            <a:ext cx="1597692" cy="1387109"/>
          </a:xfrm>
          <a:prstGeom prst="blockArc">
            <a:avLst>
              <a:gd name="adj1" fmla="val 12036032"/>
              <a:gd name="adj2" fmla="val 20138580"/>
              <a:gd name="adj3" fmla="val 9012"/>
            </a:avLst>
          </a:prstGeom>
          <a:solidFill>
            <a:srgbClr val="F2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6" name="Oval 55"/>
          <p:cNvSpPr/>
          <p:nvPr/>
        </p:nvSpPr>
        <p:spPr>
          <a:xfrm>
            <a:off x="6610643" y="2688008"/>
            <a:ext cx="968680" cy="968680"/>
          </a:xfrm>
          <a:prstGeom prst="ellipse">
            <a:avLst/>
          </a:prstGeom>
          <a:solidFill>
            <a:srgbClr val="F37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788BC5"/>
              </a:solidFill>
            </a:endParaRPr>
          </a:p>
        </p:txBody>
      </p:sp>
      <p:sp>
        <p:nvSpPr>
          <p:cNvPr id="57" name="Block Arc 56"/>
          <p:cNvSpPr/>
          <p:nvPr/>
        </p:nvSpPr>
        <p:spPr>
          <a:xfrm rot="10800000">
            <a:off x="6296137" y="2518039"/>
            <a:ext cx="1597692" cy="1387109"/>
          </a:xfrm>
          <a:prstGeom prst="blockArc">
            <a:avLst>
              <a:gd name="adj1" fmla="val 12036032"/>
              <a:gd name="adj2" fmla="val 20138580"/>
              <a:gd name="adj3" fmla="val 9012"/>
            </a:avLst>
          </a:prstGeom>
          <a:solidFill>
            <a:srgbClr val="F37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8" name="Title 1"/>
          <p:cNvSpPr txBox="1">
            <a:spLocks/>
          </p:cNvSpPr>
          <p:nvPr/>
        </p:nvSpPr>
        <p:spPr>
          <a:xfrm>
            <a:off x="1223600" y="3120197"/>
            <a:ext cx="885896" cy="3629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a:solidFill>
                  <a:schemeClr val="bg1"/>
                </a:solidFill>
                <a:latin typeface="+mn-lt"/>
              </a:rPr>
              <a:t>2006</a:t>
            </a:r>
          </a:p>
        </p:txBody>
      </p:sp>
      <p:sp>
        <p:nvSpPr>
          <p:cNvPr id="59" name="Rectangle 58"/>
          <p:cNvSpPr/>
          <p:nvPr/>
        </p:nvSpPr>
        <p:spPr>
          <a:xfrm>
            <a:off x="4023359" y="1357976"/>
            <a:ext cx="4580710" cy="1261884"/>
          </a:xfrm>
          <a:prstGeom prst="rect">
            <a:avLst/>
          </a:prstGeom>
        </p:spPr>
        <p:txBody>
          <a:bodyPr wrap="square">
            <a:spAutoFit/>
          </a:bodyPr>
          <a:lstStyle/>
          <a:p>
            <a:pPr algn="ctr"/>
            <a:r>
              <a:rPr lang="en-US" sz="1900" dirty="0">
                <a:solidFill>
                  <a:schemeClr val="tx1">
                    <a:lumMod val="75000"/>
                    <a:lumOff val="25000"/>
                  </a:schemeClr>
                </a:solidFill>
                <a:ea typeface="MS Mincho" panose="02020609040205080304" pitchFamily="49" charset="-128"/>
                <a:cs typeface="Arial" panose="020B0604020202020204" pitchFamily="34" charset="0"/>
              </a:rPr>
              <a:t>O</a:t>
            </a:r>
            <a:r>
              <a:rPr lang="id-ID" sz="1900" dirty="0">
                <a:solidFill>
                  <a:schemeClr val="tx1">
                    <a:lumMod val="75000"/>
                    <a:lumOff val="25000"/>
                  </a:schemeClr>
                </a:solidFill>
                <a:ea typeface="MS Mincho" panose="02020609040205080304" pitchFamily="49" charset="-128"/>
                <a:cs typeface="Arial" panose="020B0604020202020204" pitchFamily="34" charset="0"/>
              </a:rPr>
              <a:t>ptimisasi parameter model GR4J dengan menggunakan algoritme genetika dan metode Gauss-Newton telah</a:t>
            </a:r>
            <a:r>
              <a:rPr lang="en-US" sz="1900" dirty="0">
                <a:solidFill>
                  <a:schemeClr val="tx1">
                    <a:lumMod val="75000"/>
                    <a:lumOff val="25000"/>
                  </a:schemeClr>
                </a:solidFill>
                <a:ea typeface="MS Mincho" panose="02020609040205080304" pitchFamily="49" charset="-128"/>
                <a:cs typeface="Arial" panose="020B0604020202020204" pitchFamily="34" charset="0"/>
              </a:rPr>
              <a:t> </a:t>
            </a:r>
            <a:r>
              <a:rPr lang="id-ID" sz="1900" dirty="0">
                <a:solidFill>
                  <a:schemeClr val="tx1">
                    <a:lumMod val="75000"/>
                    <a:lumOff val="25000"/>
                  </a:schemeClr>
                </a:solidFill>
                <a:ea typeface="MS Mincho" panose="02020609040205080304" pitchFamily="49" charset="-128"/>
                <a:cs typeface="Arial" panose="020B0604020202020204" pitchFamily="34" charset="0"/>
              </a:rPr>
              <a:t>dilakukan oleh Boumenni </a:t>
            </a:r>
            <a:r>
              <a:rPr lang="id-ID" sz="1900" i="1" dirty="0">
                <a:solidFill>
                  <a:schemeClr val="tx1">
                    <a:lumMod val="75000"/>
                    <a:lumOff val="25000"/>
                  </a:schemeClr>
                </a:solidFill>
                <a:ea typeface="MS Mincho" panose="02020609040205080304" pitchFamily="49" charset="-128"/>
                <a:cs typeface="Arial" panose="020B0604020202020204" pitchFamily="34" charset="0"/>
              </a:rPr>
              <a:t>et al</a:t>
            </a:r>
            <a:r>
              <a:rPr lang="id-ID" sz="1900" dirty="0">
                <a:solidFill>
                  <a:schemeClr val="tx1">
                    <a:lumMod val="75000"/>
                    <a:lumOff val="25000"/>
                  </a:schemeClr>
                </a:solidFill>
                <a:ea typeface="MS Mincho" panose="02020609040205080304" pitchFamily="49" charset="-128"/>
                <a:cs typeface="Arial" panose="020B0604020202020204" pitchFamily="34" charset="0"/>
              </a:rPr>
              <a:t>. </a:t>
            </a:r>
            <a:r>
              <a:rPr lang="id-ID" sz="1900" dirty="0">
                <a:solidFill>
                  <a:srgbClr val="F2C02B"/>
                </a:solidFill>
                <a:ea typeface="MS Mincho" panose="02020609040205080304" pitchFamily="49" charset="-128"/>
                <a:cs typeface="Arial" panose="020B0604020202020204" pitchFamily="34" charset="0"/>
              </a:rPr>
              <a:t>(2017)</a:t>
            </a:r>
            <a:r>
              <a:rPr lang="id-ID" sz="1900" dirty="0">
                <a:solidFill>
                  <a:schemeClr val="tx1">
                    <a:lumMod val="75000"/>
                    <a:lumOff val="25000"/>
                  </a:schemeClr>
                </a:solidFill>
                <a:ea typeface="MS Mincho" panose="02020609040205080304" pitchFamily="49" charset="-128"/>
                <a:cs typeface="Arial" panose="020B0604020202020204" pitchFamily="34" charset="0"/>
              </a:rPr>
              <a:t>.</a:t>
            </a:r>
            <a:endParaRPr lang="en-US" sz="1900" dirty="0">
              <a:solidFill>
                <a:schemeClr val="tx1">
                  <a:lumMod val="75000"/>
                  <a:lumOff val="25000"/>
                </a:schemeClr>
              </a:solidFill>
              <a:ea typeface="MS Mincho" panose="02020609040205080304" pitchFamily="49" charset="-128"/>
              <a:cs typeface="Arial" panose="020B0604020202020204" pitchFamily="34" charset="0"/>
            </a:endParaRPr>
          </a:p>
        </p:txBody>
      </p:sp>
      <p:sp>
        <p:nvSpPr>
          <p:cNvPr id="60" name="Rectangle 59"/>
          <p:cNvSpPr/>
          <p:nvPr/>
        </p:nvSpPr>
        <p:spPr>
          <a:xfrm>
            <a:off x="5621222" y="4368999"/>
            <a:ext cx="2977835" cy="1554272"/>
          </a:xfrm>
          <a:prstGeom prst="rect">
            <a:avLst/>
          </a:prstGeom>
        </p:spPr>
        <p:txBody>
          <a:bodyPr wrap="square">
            <a:spAutoFit/>
          </a:bodyPr>
          <a:lstStyle/>
          <a:p>
            <a:pPr algn="ctr"/>
            <a:r>
              <a:rPr lang="en-US" sz="1900" dirty="0">
                <a:solidFill>
                  <a:schemeClr val="tx1">
                    <a:lumMod val="75000"/>
                    <a:lumOff val="25000"/>
                  </a:schemeClr>
                </a:solidFill>
                <a:ea typeface="MS Mincho" panose="02020609040205080304" pitchFamily="49" charset="-128"/>
                <a:cs typeface="Arial" panose="020B0604020202020204" pitchFamily="34" charset="0"/>
              </a:rPr>
              <a:t>D</a:t>
            </a:r>
            <a:r>
              <a:rPr lang="id-ID" sz="1900" dirty="0">
                <a:solidFill>
                  <a:schemeClr val="tx1">
                    <a:lumMod val="75000"/>
                    <a:lumOff val="25000"/>
                  </a:schemeClr>
                </a:solidFill>
                <a:ea typeface="MS Mincho" panose="02020609040205080304" pitchFamily="49" charset="-128"/>
                <a:cs typeface="Arial" panose="020B0604020202020204" pitchFamily="34" charset="0"/>
              </a:rPr>
              <a:t>alam beberapa kasus, </a:t>
            </a:r>
            <a:r>
              <a:rPr lang="id-ID" sz="1900" i="1" dirty="0">
                <a:solidFill>
                  <a:schemeClr val="tx1">
                    <a:lumMod val="75000"/>
                    <a:lumOff val="25000"/>
                  </a:schemeClr>
                </a:solidFill>
                <a:ea typeface="MS Mincho" panose="02020609040205080304" pitchFamily="49" charset="-128"/>
                <a:cs typeface="Arial" panose="020B0604020202020204" pitchFamily="34" charset="0"/>
              </a:rPr>
              <a:t>Particle Swarm Optimization</a:t>
            </a:r>
            <a:r>
              <a:rPr lang="id-ID" sz="1900" dirty="0">
                <a:solidFill>
                  <a:schemeClr val="tx1">
                    <a:lumMod val="75000"/>
                    <a:lumOff val="25000"/>
                  </a:schemeClr>
                </a:solidFill>
                <a:ea typeface="MS Mincho" panose="02020609040205080304" pitchFamily="49" charset="-128"/>
                <a:cs typeface="Arial" panose="020B0604020202020204" pitchFamily="34" charset="0"/>
              </a:rPr>
              <a:t> (PSO)  dapat melampui kinerja algoritme genetika </a:t>
            </a:r>
            <a:r>
              <a:rPr lang="id-ID" sz="1900" dirty="0">
                <a:solidFill>
                  <a:srgbClr val="F3764A"/>
                </a:solidFill>
                <a:ea typeface="MS Mincho" panose="02020609040205080304" pitchFamily="49" charset="-128"/>
                <a:cs typeface="Arial" panose="020B0604020202020204" pitchFamily="34" charset="0"/>
              </a:rPr>
              <a:t>(Paulitschke </a:t>
            </a:r>
            <a:r>
              <a:rPr lang="id-ID" sz="1900" i="1" dirty="0">
                <a:solidFill>
                  <a:srgbClr val="F3764A"/>
                </a:solidFill>
                <a:ea typeface="MS Mincho" panose="02020609040205080304" pitchFamily="49" charset="-128"/>
                <a:cs typeface="Arial" panose="020B0604020202020204" pitchFamily="34" charset="0"/>
              </a:rPr>
              <a:t>et al</a:t>
            </a:r>
            <a:r>
              <a:rPr lang="id-ID" sz="1900" dirty="0">
                <a:solidFill>
                  <a:srgbClr val="F3764A"/>
                </a:solidFill>
                <a:ea typeface="MS Mincho" panose="02020609040205080304" pitchFamily="49" charset="-128"/>
                <a:cs typeface="Arial" panose="020B0604020202020204" pitchFamily="34" charset="0"/>
              </a:rPr>
              <a:t>. 2017)</a:t>
            </a:r>
            <a:endParaRPr lang="id-ID" sz="1900" dirty="0">
              <a:solidFill>
                <a:srgbClr val="F3764A"/>
              </a:solidFill>
            </a:endParaRPr>
          </a:p>
        </p:txBody>
      </p:sp>
      <p:sp>
        <p:nvSpPr>
          <p:cNvPr id="61" name="Title 1"/>
          <p:cNvSpPr txBox="1">
            <a:spLocks/>
          </p:cNvSpPr>
          <p:nvPr/>
        </p:nvSpPr>
        <p:spPr>
          <a:xfrm>
            <a:off x="2621947" y="3806569"/>
            <a:ext cx="885896" cy="3629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smtClean="0">
                <a:solidFill>
                  <a:schemeClr val="bg1"/>
                </a:solidFill>
                <a:latin typeface="+mn-lt"/>
              </a:rPr>
              <a:t>20</a:t>
            </a:r>
            <a:r>
              <a:rPr lang="en-US" sz="1800" b="1" dirty="0" smtClean="0">
                <a:solidFill>
                  <a:schemeClr val="bg1"/>
                </a:solidFill>
                <a:latin typeface="+mn-lt"/>
              </a:rPr>
              <a:t>14</a:t>
            </a:r>
            <a:endParaRPr lang="id-ID" sz="1800" b="1" dirty="0">
              <a:solidFill>
                <a:schemeClr val="bg1"/>
              </a:solidFill>
              <a:latin typeface="+mn-lt"/>
            </a:endParaRPr>
          </a:p>
        </p:txBody>
      </p:sp>
      <p:sp>
        <p:nvSpPr>
          <p:cNvPr id="62" name="Title 1"/>
          <p:cNvSpPr txBox="1">
            <a:spLocks/>
          </p:cNvSpPr>
          <p:nvPr/>
        </p:nvSpPr>
        <p:spPr>
          <a:xfrm>
            <a:off x="3901306" y="3058547"/>
            <a:ext cx="885896" cy="3629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smtClean="0">
                <a:solidFill>
                  <a:schemeClr val="bg1"/>
                </a:solidFill>
                <a:latin typeface="+mn-lt"/>
              </a:rPr>
              <a:t>20</a:t>
            </a:r>
            <a:r>
              <a:rPr lang="en-US" sz="1800" b="1" dirty="0" smtClean="0">
                <a:solidFill>
                  <a:schemeClr val="bg1"/>
                </a:solidFill>
                <a:latin typeface="+mn-lt"/>
              </a:rPr>
              <a:t>15</a:t>
            </a:r>
            <a:endParaRPr lang="id-ID" sz="1800" b="1" dirty="0">
              <a:solidFill>
                <a:schemeClr val="bg1"/>
              </a:solidFill>
              <a:latin typeface="+mn-lt"/>
            </a:endParaRPr>
          </a:p>
        </p:txBody>
      </p:sp>
      <p:sp>
        <p:nvSpPr>
          <p:cNvPr id="63" name="Title 1"/>
          <p:cNvSpPr txBox="1">
            <a:spLocks/>
          </p:cNvSpPr>
          <p:nvPr/>
        </p:nvSpPr>
        <p:spPr>
          <a:xfrm>
            <a:off x="5294465" y="3716421"/>
            <a:ext cx="885896" cy="3629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smtClean="0">
                <a:solidFill>
                  <a:schemeClr val="bg1"/>
                </a:solidFill>
                <a:latin typeface="+mn-lt"/>
              </a:rPr>
              <a:t>20</a:t>
            </a:r>
            <a:r>
              <a:rPr lang="en-US" sz="1800" b="1" dirty="0" smtClean="0">
                <a:solidFill>
                  <a:schemeClr val="bg1"/>
                </a:solidFill>
                <a:latin typeface="+mn-lt"/>
              </a:rPr>
              <a:t>17</a:t>
            </a:r>
            <a:endParaRPr lang="id-ID" sz="1800" b="1" dirty="0">
              <a:solidFill>
                <a:schemeClr val="bg1"/>
              </a:solidFill>
              <a:latin typeface="+mn-lt"/>
            </a:endParaRPr>
          </a:p>
        </p:txBody>
      </p:sp>
      <p:sp>
        <p:nvSpPr>
          <p:cNvPr id="64" name="Title 1"/>
          <p:cNvSpPr txBox="1">
            <a:spLocks/>
          </p:cNvSpPr>
          <p:nvPr/>
        </p:nvSpPr>
        <p:spPr>
          <a:xfrm>
            <a:off x="6652034" y="2990886"/>
            <a:ext cx="885896" cy="3629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800" b="1" dirty="0" smtClean="0">
                <a:solidFill>
                  <a:schemeClr val="bg1"/>
                </a:solidFill>
                <a:latin typeface="+mn-lt"/>
              </a:rPr>
              <a:t>20</a:t>
            </a:r>
            <a:r>
              <a:rPr lang="en-US" sz="1800" b="1" dirty="0" smtClean="0">
                <a:solidFill>
                  <a:schemeClr val="bg1"/>
                </a:solidFill>
                <a:latin typeface="+mn-lt"/>
              </a:rPr>
              <a:t>17</a:t>
            </a:r>
            <a:endParaRPr lang="id-ID" sz="1800" b="1" dirty="0">
              <a:solidFill>
                <a:schemeClr val="bg1"/>
              </a:solidFill>
              <a:latin typeface="+mn-lt"/>
            </a:endParaRPr>
          </a:p>
        </p:txBody>
      </p:sp>
      <p:sp>
        <p:nvSpPr>
          <p:cNvPr id="2" name="Rectangle 1"/>
          <p:cNvSpPr/>
          <p:nvPr/>
        </p:nvSpPr>
        <p:spPr>
          <a:xfrm>
            <a:off x="1638664" y="4036320"/>
            <a:ext cx="64008" cy="281249"/>
          </a:xfrm>
          <a:prstGeom prst="rect">
            <a:avLst/>
          </a:prstGeom>
          <a:solidFill>
            <a:srgbClr val="788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a:off x="3027572" y="2891098"/>
            <a:ext cx="64008" cy="281249"/>
          </a:xfrm>
          <a:prstGeom prst="rect">
            <a:avLst/>
          </a:prstGeom>
          <a:solidFill>
            <a:srgbClr val="0EA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29"/>
          <p:cNvSpPr/>
          <p:nvPr/>
        </p:nvSpPr>
        <p:spPr>
          <a:xfrm>
            <a:off x="4338308" y="3985988"/>
            <a:ext cx="64008" cy="281249"/>
          </a:xfrm>
          <a:prstGeom prst="rect">
            <a:avLst/>
          </a:prstGeom>
          <a:solidFill>
            <a:srgbClr val="31B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ectangle 30"/>
          <p:cNvSpPr/>
          <p:nvPr/>
        </p:nvSpPr>
        <p:spPr>
          <a:xfrm>
            <a:off x="7073038" y="3902659"/>
            <a:ext cx="64008" cy="281249"/>
          </a:xfrm>
          <a:prstGeom prst="rect">
            <a:avLst/>
          </a:prstGeom>
          <a:solidFill>
            <a:srgbClr val="F37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ectangle 31"/>
          <p:cNvSpPr/>
          <p:nvPr/>
        </p:nvSpPr>
        <p:spPr>
          <a:xfrm>
            <a:off x="5779028" y="2806692"/>
            <a:ext cx="64008" cy="281249"/>
          </a:xfrm>
          <a:prstGeom prst="rect">
            <a:avLst/>
          </a:prstGeom>
          <a:solidFill>
            <a:srgbClr val="F2C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7016052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latin typeface="+mn-lt"/>
              </a:rPr>
              <a:t>Proses</a:t>
            </a:r>
            <a:r>
              <a:rPr lang="id-ID" b="1" dirty="0">
                <a:solidFill>
                  <a:srgbClr val="9ACC39"/>
                </a:solidFill>
                <a:latin typeface="+mn-lt"/>
              </a:rPr>
              <a:t> Particle Swarm Optimization</a:t>
            </a:r>
            <a:endParaRPr lang="id-ID" b="1" dirty="0">
              <a:solidFill>
                <a:srgbClr val="7EBC1F"/>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13" name="Rectangle 12"/>
          <p:cNvSpPr/>
          <p:nvPr/>
        </p:nvSpPr>
        <p:spPr>
          <a:xfrm>
            <a:off x="450200" y="1498498"/>
            <a:ext cx="8072438" cy="1200329"/>
          </a:xfrm>
          <a:prstGeom prst="rect">
            <a:avLst/>
          </a:prstGeom>
        </p:spPr>
        <p:txBody>
          <a:bodyPr wrap="square">
            <a:spAutoFit/>
          </a:bodyPr>
          <a:lstStyle/>
          <a:p>
            <a:pPr lvl="1" algn="just"/>
            <a:r>
              <a:rPr lang="id-ID" dirty="0" smtClean="0"/>
              <a:t>Cek apakah solusi sudah konvergen, dimana nilai </a:t>
            </a:r>
            <a:r>
              <a:rPr lang="id-ID" i="1" dirty="0" smtClean="0"/>
              <a:t>x</a:t>
            </a:r>
            <a:r>
              <a:rPr lang="id-ID" dirty="0" smtClean="0"/>
              <a:t> saling dekat. Jika belum konvergen, set </a:t>
            </a:r>
            <a:r>
              <a:rPr lang="id-ID" i="1" dirty="0" smtClean="0"/>
              <a:t>i </a:t>
            </a:r>
            <a:r>
              <a:rPr lang="id-ID" dirty="0" smtClean="0"/>
              <a:t>= 3, masuk ke iterasi berikutnya. Lanjutkan ke langkah berikutnya dengan menghitung kecepatan </a:t>
            </a:r>
            <a:r>
              <a:rPr lang="id-ID" i="1" dirty="0" smtClean="0"/>
              <a:t>v </a:t>
            </a:r>
            <a:r>
              <a:rPr lang="id-ID" dirty="0" smtClean="0"/>
              <a:t>dan ulangi langkah-langkah selanjunya sampai mencapai konvergen.</a:t>
            </a:r>
            <a:endParaRPr lang="id-ID" dirty="0"/>
          </a:p>
        </p:txBody>
      </p:sp>
    </p:spTree>
    <p:extLst>
      <p:ext uri="{BB962C8B-B14F-4D97-AF65-F5344CB8AC3E}">
        <p14:creationId xmlns:p14="http://schemas.microsoft.com/office/powerpoint/2010/main" val="3925244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smtClean="0">
                <a:solidFill>
                  <a:srgbClr val="030303"/>
                </a:solidFill>
                <a:latin typeface="+mn-lt"/>
              </a:rPr>
              <a:t>Metode</a:t>
            </a:r>
            <a:r>
              <a:rPr lang="en-US" b="1" dirty="0" smtClean="0">
                <a:solidFill>
                  <a:srgbClr val="030303"/>
                </a:solidFill>
                <a:latin typeface="+mn-lt"/>
              </a:rPr>
              <a:t> yang</a:t>
            </a:r>
            <a:r>
              <a:rPr lang="id-ID" b="1" dirty="0" smtClean="0">
                <a:solidFill>
                  <a:srgbClr val="030303"/>
                </a:solidFill>
                <a:latin typeface="+mn-lt"/>
              </a:rPr>
              <a:t> </a:t>
            </a:r>
            <a:r>
              <a:rPr lang="id-ID" b="1" dirty="0" smtClean="0">
                <a:solidFill>
                  <a:srgbClr val="99CB38"/>
                </a:solidFill>
                <a:latin typeface="+mn-lt"/>
              </a:rPr>
              <a:t>Diajukan</a:t>
            </a:r>
            <a:endParaRPr lang="id-ID" b="1" dirty="0">
              <a:solidFill>
                <a:srgbClr val="9ACC39"/>
              </a:solidFill>
              <a:latin typeface="+mn-lt"/>
            </a:endParaRPr>
          </a:p>
        </p:txBody>
      </p:sp>
      <p:grpSp>
        <p:nvGrpSpPr>
          <p:cNvPr id="22" name="Group 21"/>
          <p:cNvGrpSpPr/>
          <p:nvPr/>
        </p:nvGrpSpPr>
        <p:grpSpPr>
          <a:xfrm>
            <a:off x="250032" y="628486"/>
            <a:ext cx="100013" cy="406110"/>
            <a:chOff x="317656" y="371475"/>
            <a:chExt cx="157163" cy="638175"/>
          </a:xfrm>
        </p:grpSpPr>
        <p:sp>
          <p:nvSpPr>
            <p:cNvPr id="23" name="Rectangle 22"/>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24" name="Oval 23"/>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smtClean="0"/>
              <a:t>8</a:t>
            </a:r>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34" name="Rectangle 33"/>
          <p:cNvSpPr/>
          <p:nvPr/>
        </p:nvSpPr>
        <p:spPr>
          <a:xfrm>
            <a:off x="535781" y="1512923"/>
            <a:ext cx="7836982" cy="1569660"/>
          </a:xfrm>
          <a:prstGeom prst="rect">
            <a:avLst/>
          </a:prstGeom>
        </p:spPr>
        <p:txBody>
          <a:bodyPr wrap="square">
            <a:spAutoFit/>
          </a:bodyPr>
          <a:lstStyle/>
          <a:p>
            <a:pPr lvl="0" algn="just"/>
            <a:r>
              <a:rPr lang="id-ID" sz="3200" dirty="0">
                <a:solidFill>
                  <a:schemeClr val="tx1">
                    <a:lumMod val="75000"/>
                    <a:lumOff val="25000"/>
                  </a:schemeClr>
                </a:solidFill>
              </a:rPr>
              <a:t>Mengoptimasi nilai </a:t>
            </a:r>
            <a:r>
              <a:rPr lang="en-US" sz="3200" b="1" dirty="0" smtClean="0">
                <a:solidFill>
                  <a:srgbClr val="7EBC1F"/>
                </a:solidFill>
              </a:rPr>
              <a:t>4 </a:t>
            </a:r>
            <a:r>
              <a:rPr lang="id-ID" sz="3200" b="1" dirty="0" smtClean="0">
                <a:solidFill>
                  <a:srgbClr val="7EBC1F"/>
                </a:solidFill>
              </a:rPr>
              <a:t>parameter </a:t>
            </a:r>
            <a:r>
              <a:rPr lang="id-ID" sz="3200" dirty="0">
                <a:solidFill>
                  <a:schemeClr val="tx1">
                    <a:lumMod val="75000"/>
                    <a:lumOff val="25000"/>
                  </a:schemeClr>
                </a:solidFill>
              </a:rPr>
              <a:t>model </a:t>
            </a:r>
            <a:r>
              <a:rPr lang="id-ID" sz="3200" b="1" dirty="0">
                <a:solidFill>
                  <a:srgbClr val="7EBC1F"/>
                </a:solidFill>
              </a:rPr>
              <a:t>GR4J </a:t>
            </a:r>
            <a:r>
              <a:rPr lang="id-ID" sz="3200" dirty="0" smtClean="0">
                <a:solidFill>
                  <a:schemeClr val="tx1">
                    <a:lumMod val="75000"/>
                    <a:lumOff val="25000"/>
                  </a:schemeClr>
                </a:solidFill>
              </a:rPr>
              <a:t>menggunakan</a:t>
            </a:r>
            <a:r>
              <a:rPr lang="en-US" sz="3200" dirty="0" smtClean="0">
                <a:solidFill>
                  <a:schemeClr val="tx1">
                    <a:lumMod val="75000"/>
                    <a:lumOff val="25000"/>
                  </a:schemeClr>
                </a:solidFill>
              </a:rPr>
              <a:t> </a:t>
            </a:r>
            <a:r>
              <a:rPr lang="id-ID" sz="3200" dirty="0" smtClean="0">
                <a:solidFill>
                  <a:schemeClr val="tx1">
                    <a:lumMod val="75000"/>
                    <a:lumOff val="25000"/>
                  </a:schemeClr>
                </a:solidFill>
              </a:rPr>
              <a:t>teknik</a:t>
            </a:r>
            <a:r>
              <a:rPr lang="en-US" sz="3200" dirty="0" smtClean="0">
                <a:solidFill>
                  <a:schemeClr val="tx1">
                    <a:lumMod val="75000"/>
                    <a:lumOff val="25000"/>
                  </a:schemeClr>
                </a:solidFill>
              </a:rPr>
              <a:t> </a:t>
            </a:r>
            <a:r>
              <a:rPr lang="id-ID" sz="3200" dirty="0" smtClean="0">
                <a:solidFill>
                  <a:schemeClr val="tx1">
                    <a:lumMod val="75000"/>
                    <a:lumOff val="25000"/>
                  </a:schemeClr>
                </a:solidFill>
              </a:rPr>
              <a:t>optimasi</a:t>
            </a:r>
            <a:r>
              <a:rPr lang="id-ID" sz="3200" b="1" dirty="0" smtClean="0">
                <a:solidFill>
                  <a:schemeClr val="tx1">
                    <a:lumMod val="75000"/>
                    <a:lumOff val="25000"/>
                  </a:schemeClr>
                </a:solidFill>
              </a:rPr>
              <a:t> </a:t>
            </a:r>
            <a:r>
              <a:rPr lang="id-ID" sz="3200" b="1" i="1" dirty="0">
                <a:solidFill>
                  <a:srgbClr val="99CB38"/>
                </a:solidFill>
              </a:rPr>
              <a:t>Particle Swarm Optimization</a:t>
            </a:r>
            <a:r>
              <a:rPr lang="id-ID" sz="3200" b="1" dirty="0">
                <a:solidFill>
                  <a:srgbClr val="99CB38"/>
                </a:solidFill>
              </a:rPr>
              <a:t> </a:t>
            </a:r>
            <a:r>
              <a:rPr lang="id-ID" sz="3200" dirty="0">
                <a:solidFill>
                  <a:schemeClr val="tx1">
                    <a:lumMod val="75000"/>
                    <a:lumOff val="25000"/>
                  </a:schemeClr>
                </a:solidFill>
              </a:rPr>
              <a:t>(PSO).</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4398" t="16264" r="7546" b="13624"/>
          <a:stretch/>
        </p:blipFill>
        <p:spPr>
          <a:xfrm>
            <a:off x="4950690" y="2571958"/>
            <a:ext cx="3422073" cy="3413206"/>
          </a:xfrm>
          <a:prstGeom prst="rect">
            <a:avLst/>
          </a:prstGeom>
        </p:spPr>
      </p:pic>
    </p:spTree>
    <p:extLst>
      <p:ext uri="{BB962C8B-B14F-4D97-AF65-F5344CB8AC3E}">
        <p14:creationId xmlns:p14="http://schemas.microsoft.com/office/powerpoint/2010/main" val="3836058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8372763" y="6313713"/>
            <a:ext cx="464344" cy="334015"/>
          </a:xfrm>
          <a:prstGeom prst="roundRect">
            <a:avLst/>
          </a:prstGeom>
          <a:solidFill>
            <a:srgbClr val="9ACC39"/>
          </a:solidFill>
          <a:ln>
            <a:solidFill>
              <a:srgbClr val="9ACC39"/>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350" b="1" dirty="0"/>
              <a:t>9</a:t>
            </a:r>
            <a:endParaRPr lang="en-US" sz="1350" b="1" dirty="0" smtClean="0"/>
          </a:p>
        </p:txBody>
      </p:sp>
      <p:sp>
        <p:nvSpPr>
          <p:cNvPr id="26" name="Rectangle 25"/>
          <p:cNvSpPr/>
          <p:nvPr/>
        </p:nvSpPr>
        <p:spPr>
          <a:xfrm>
            <a:off x="135731" y="6368831"/>
            <a:ext cx="8701376" cy="253916"/>
          </a:xfrm>
          <a:prstGeom prst="rect">
            <a:avLst/>
          </a:prstGeom>
        </p:spPr>
        <p:txBody>
          <a:bodyPr wrap="square">
            <a:spAutoFit/>
          </a:bodyPr>
          <a:lstStyle/>
          <a:p>
            <a:r>
              <a:rPr lang="id-ID" sz="1050" b="1" dirty="0">
                <a:solidFill>
                  <a:schemeClr val="bg1">
                    <a:lumMod val="50000"/>
                  </a:schemeClr>
                </a:solidFill>
                <a:latin typeface="Calibri" panose="020F0502020204030204" pitchFamily="34" charset="0"/>
                <a:cs typeface="Calibri" panose="020F0502020204030204" pitchFamily="34" charset="0"/>
              </a:rPr>
              <a:t>Kamis, 18 Juli 2019</a:t>
            </a:r>
            <a:r>
              <a:rPr lang="en-US" sz="1050" b="1" dirty="0">
                <a:solidFill>
                  <a:schemeClr val="bg1">
                    <a:lumMod val="50000"/>
                  </a:schemeClr>
                </a:solidFill>
                <a:latin typeface="Calibri" panose="020F0502020204030204" pitchFamily="34" charset="0"/>
                <a:cs typeface="Calibri" panose="020F0502020204030204" pitchFamily="34" charset="0"/>
              </a:rPr>
              <a:t>									         </a:t>
            </a:r>
            <a:r>
              <a:rPr lang="it-IT" sz="1050" b="1" dirty="0">
                <a:solidFill>
                  <a:schemeClr val="bg1">
                    <a:lumMod val="50000"/>
                  </a:schemeClr>
                </a:solidFill>
                <a:latin typeface="Calibri" panose="020F0502020204030204" pitchFamily="34" charset="0"/>
                <a:cs typeface="Calibri" panose="020F0502020204030204" pitchFamily="34" charset="0"/>
              </a:rPr>
              <a:t>                    Sidang Tesis Magister Ilmu Komputer</a:t>
            </a:r>
            <a:endParaRPr lang="id-ID" sz="1050" b="1" dirty="0">
              <a:solidFill>
                <a:schemeClr val="bg1">
                  <a:lumMod val="50000"/>
                </a:schemeClr>
              </a:solidFill>
              <a:latin typeface="Calibri" panose="020F0502020204030204" pitchFamily="34" charset="0"/>
              <a:cs typeface="Calibri" panose="020F0502020204030204" pitchFamily="34" charset="0"/>
            </a:endParaRPr>
          </a:p>
        </p:txBody>
      </p:sp>
      <p:sp>
        <p:nvSpPr>
          <p:cNvPr id="12" name="Title 1"/>
          <p:cNvSpPr txBox="1">
            <a:spLocks/>
          </p:cNvSpPr>
          <p:nvPr/>
        </p:nvSpPr>
        <p:spPr>
          <a:xfrm>
            <a:off x="535781" y="504550"/>
            <a:ext cx="8301326" cy="66935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i="1" dirty="0">
                <a:solidFill>
                  <a:srgbClr val="030303"/>
                </a:solidFill>
                <a:latin typeface="+mn-lt"/>
              </a:rPr>
              <a:t>Particle Swarm </a:t>
            </a:r>
            <a:r>
              <a:rPr lang="id-ID" b="1" i="1" dirty="0">
                <a:solidFill>
                  <a:srgbClr val="99CB38"/>
                </a:solidFill>
                <a:latin typeface="+mn-lt"/>
              </a:rPr>
              <a:t>Optimization </a:t>
            </a:r>
            <a:r>
              <a:rPr lang="id-ID" b="1" dirty="0">
                <a:solidFill>
                  <a:srgbClr val="99CB38"/>
                </a:solidFill>
                <a:latin typeface="+mn-lt"/>
              </a:rPr>
              <a:t>(PSO)</a:t>
            </a:r>
          </a:p>
        </p:txBody>
      </p:sp>
      <p:grpSp>
        <p:nvGrpSpPr>
          <p:cNvPr id="13" name="Group 12"/>
          <p:cNvGrpSpPr/>
          <p:nvPr/>
        </p:nvGrpSpPr>
        <p:grpSpPr>
          <a:xfrm>
            <a:off x="250032" y="628486"/>
            <a:ext cx="100013" cy="406110"/>
            <a:chOff x="317656" y="371475"/>
            <a:chExt cx="157163" cy="638175"/>
          </a:xfrm>
        </p:grpSpPr>
        <p:sp>
          <p:nvSpPr>
            <p:cNvPr id="14" name="Rectangle 13"/>
            <p:cNvSpPr/>
            <p:nvPr/>
          </p:nvSpPr>
          <p:spPr>
            <a:xfrm flipH="1">
              <a:off x="369569" y="371475"/>
              <a:ext cx="45719" cy="638175"/>
            </a:xfrm>
            <a:prstGeom prst="rect">
              <a:avLst/>
            </a:prstGeom>
            <a:solidFill>
              <a:srgbClr val="99CB38"/>
            </a:solidFill>
            <a:ln>
              <a:solidFill>
                <a:srgbClr val="99C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5" name="Oval 14"/>
            <p:cNvSpPr/>
            <p:nvPr/>
          </p:nvSpPr>
          <p:spPr>
            <a:xfrm>
              <a:off x="317656" y="614362"/>
              <a:ext cx="157163" cy="157163"/>
            </a:xfrm>
            <a:prstGeom prst="ellipse">
              <a:avLst/>
            </a:prstGeom>
            <a:solidFill>
              <a:srgbClr val="62A637"/>
            </a:solidFill>
            <a:ln>
              <a:solidFill>
                <a:srgbClr val="62A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grpSp>
      <p:sp>
        <p:nvSpPr>
          <p:cNvPr id="16" name="Rectangle 15"/>
          <p:cNvSpPr/>
          <p:nvPr/>
        </p:nvSpPr>
        <p:spPr>
          <a:xfrm>
            <a:off x="3081850" y="1883524"/>
            <a:ext cx="5755257" cy="1938992"/>
          </a:xfrm>
          <a:prstGeom prst="rect">
            <a:avLst/>
          </a:prstGeom>
        </p:spPr>
        <p:txBody>
          <a:bodyPr wrap="square">
            <a:spAutoFit/>
          </a:bodyPr>
          <a:lstStyle/>
          <a:p>
            <a:pPr algn="just"/>
            <a:r>
              <a:rPr lang="id-ID" sz="2400" b="1" dirty="0">
                <a:solidFill>
                  <a:srgbClr val="7EBC1F"/>
                </a:solidFill>
              </a:rPr>
              <a:t>PSO</a:t>
            </a:r>
            <a:r>
              <a:rPr lang="id-ID" sz="2400" dirty="0"/>
              <a:t> adalah salah satu </a:t>
            </a:r>
            <a:r>
              <a:rPr lang="id-ID" sz="2400" b="1" dirty="0">
                <a:solidFill>
                  <a:srgbClr val="7EBC1F"/>
                </a:solidFill>
              </a:rPr>
              <a:t>algoritme </a:t>
            </a:r>
            <a:r>
              <a:rPr lang="id-ID" sz="2400" b="1" dirty="0" smtClean="0">
                <a:solidFill>
                  <a:srgbClr val="7EBC1F"/>
                </a:solidFill>
              </a:rPr>
              <a:t>optimasi</a:t>
            </a:r>
            <a:r>
              <a:rPr lang="en-US" sz="2400" b="1" dirty="0" smtClean="0">
                <a:solidFill>
                  <a:srgbClr val="7EBC1F"/>
                </a:solidFill>
              </a:rPr>
              <a:t>.</a:t>
            </a:r>
            <a:endParaRPr lang="en-US" sz="2400" dirty="0" smtClean="0"/>
          </a:p>
          <a:p>
            <a:pPr algn="just"/>
            <a:endParaRPr lang="en-US" sz="2400" b="1" dirty="0">
              <a:solidFill>
                <a:srgbClr val="7EBC1F"/>
              </a:solidFill>
            </a:endParaRPr>
          </a:p>
          <a:p>
            <a:pPr algn="just"/>
            <a:r>
              <a:rPr lang="id-ID" sz="2400" b="1" dirty="0" smtClean="0">
                <a:solidFill>
                  <a:srgbClr val="7EBC1F"/>
                </a:solidFill>
              </a:rPr>
              <a:t>PSO</a:t>
            </a:r>
            <a:r>
              <a:rPr lang="id-ID" sz="2400" dirty="0" smtClean="0"/>
              <a:t> </a:t>
            </a:r>
            <a:r>
              <a:rPr lang="id-ID" sz="2400" dirty="0"/>
              <a:t>merupakan algoritme </a:t>
            </a:r>
            <a:r>
              <a:rPr lang="id-ID" sz="2400" dirty="0" smtClean="0"/>
              <a:t>yang</a:t>
            </a:r>
            <a:r>
              <a:rPr lang="en-US" sz="2400" dirty="0" smtClean="0"/>
              <a:t> </a:t>
            </a:r>
            <a:r>
              <a:rPr lang="id-ID" sz="2400" dirty="0" smtClean="0"/>
              <a:t>meng</a:t>
            </a:r>
            <a:r>
              <a:rPr lang="en-US" sz="2400" dirty="0" smtClean="0"/>
              <a:t>-</a:t>
            </a:r>
            <a:r>
              <a:rPr lang="id-ID" sz="2400" dirty="0" smtClean="0"/>
              <a:t>adaptasi </a:t>
            </a:r>
            <a:r>
              <a:rPr lang="id-ID" sz="2400" dirty="0"/>
              <a:t>perilaku sosial </a:t>
            </a:r>
            <a:r>
              <a:rPr lang="id-ID" sz="2400" dirty="0" smtClean="0"/>
              <a:t>dari </a:t>
            </a:r>
            <a:r>
              <a:rPr lang="id-ID" sz="2400" b="1" dirty="0">
                <a:solidFill>
                  <a:srgbClr val="74B44A"/>
                </a:solidFill>
              </a:rPr>
              <a:t>sekawanan burung</a:t>
            </a:r>
            <a:r>
              <a:rPr lang="id-ID" sz="2400" dirty="0"/>
              <a:t> </a:t>
            </a:r>
            <a:r>
              <a:rPr lang="id-ID" sz="2400" dirty="0" smtClean="0"/>
              <a:t>(</a:t>
            </a:r>
            <a:r>
              <a:rPr lang="id-ID" sz="2400" dirty="0"/>
              <a:t>Engelbrecht 2007). </a:t>
            </a:r>
            <a:endParaRPr lang="en-US" sz="24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45" y="1883524"/>
            <a:ext cx="2424254" cy="36363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350045" y="5213304"/>
            <a:ext cx="849913" cy="230832"/>
          </a:xfrm>
          <a:prstGeom prst="rect">
            <a:avLst/>
          </a:prstGeom>
        </p:spPr>
        <p:txBody>
          <a:bodyPr wrap="none">
            <a:spAutoFit/>
          </a:bodyPr>
          <a:lstStyle/>
          <a:p>
            <a:r>
              <a:rPr lang="id-ID" sz="900" b="1" dirty="0">
                <a:solidFill>
                  <a:schemeClr val="bg1"/>
                </a:solidFill>
              </a:rPr>
              <a:t>unsplash.com</a:t>
            </a:r>
          </a:p>
        </p:txBody>
      </p:sp>
    </p:spTree>
    <p:extLst>
      <p:ext uri="{BB962C8B-B14F-4D97-AF65-F5344CB8AC3E}">
        <p14:creationId xmlns:p14="http://schemas.microsoft.com/office/powerpoint/2010/main" val="1062967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10331</TotalTime>
  <Words>3453</Words>
  <Application>Microsoft Office PowerPoint</Application>
  <PresentationFormat>On-screen Show (4:3)</PresentationFormat>
  <Paragraphs>684</Paragraphs>
  <Slides>70</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MS Mincho</vt:lpstr>
      <vt:lpstr>Arial</vt:lpstr>
      <vt:lpstr>Calibri</vt:lpstr>
      <vt:lpstr>Calibri (Body)</vt:lpstr>
      <vt:lpstr>Calibri Light</vt:lpstr>
      <vt:lpstr>Cambria Math</vt:lpstr>
      <vt:lpstr>T21</vt:lpstr>
      <vt:lpstr>Times New Roman</vt:lpstr>
      <vt:lpstr>Varela Round</vt:lpstr>
      <vt:lpstr>Office Theme</vt:lpstr>
      <vt:lpstr>Optimasi Parameter Model Hujan-Debit GR4J dengan Particle Swarm Optimization pada Kalender Tanam Terpadu</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Optimasi Parameter</dc:title>
  <dc:creator>Yazid Aufar</dc:creator>
  <cp:lastModifiedBy>Yazid Aufar</cp:lastModifiedBy>
  <cp:revision>270</cp:revision>
  <dcterms:created xsi:type="dcterms:W3CDTF">2018-10-13T22:47:03Z</dcterms:created>
  <dcterms:modified xsi:type="dcterms:W3CDTF">2019-07-18T06:34:08Z</dcterms:modified>
</cp:coreProperties>
</file>